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CAD941-1531-4B03-9A77-9B330AD157AA}" type="datetimeFigureOut">
              <a:rPr lang="lt-LT" smtClean="0"/>
              <a:t>2025-01-06</a:t>
            </a:fld>
            <a:endParaRPr lang="lt-L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lt-LT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8CB5E89-E5F1-4109-A292-9590DFAAAF2D}" type="slidenum">
              <a:rPr lang="lt-LT" smtClean="0"/>
              <a:t>‹#›</a:t>
            </a:fld>
            <a:endParaRPr lang="lt-LT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RIga_PiWmQ" TargetMode="External"/><Relationship Id="rId2" Type="http://schemas.openxmlformats.org/officeDocument/2006/relationships/hyperlink" Target="https://youtu.be/LrF7OACDV_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/>
              <a:t>TABULIACIJA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Informacinės technologijos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Pamokos tikslas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Mokiniai, naudodami tabuliaciją, gebės sukurti įvairius sąrašus ir pritaikyti įrankį įvairių dokumentų rengimui</a:t>
            </a:r>
          </a:p>
          <a:p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Tabuliacijos parametrai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928802"/>
            <a:ext cx="139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1928802"/>
            <a:ext cx="500066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3857628"/>
            <a:ext cx="27305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571604" y="3429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b="1" dirty="0"/>
              <a:t>2 variantas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71604" y="150017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b="1" dirty="0"/>
              <a:t>1 variantas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71604" y="5214950"/>
            <a:ext cx="2857520" cy="1032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00562" y="3000372"/>
            <a:ext cx="3153518" cy="359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Kairioji tabulacijos žymė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357298"/>
            <a:ext cx="64294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1357298"/>
            <a:ext cx="5643602" cy="4164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/>
              <a:t>Centrinė tabulacijos žymė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357298"/>
            <a:ext cx="5359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357298"/>
            <a:ext cx="714380" cy="659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/>
              <a:t>Dešinioji tabulacijos žymė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357298"/>
            <a:ext cx="48768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357298"/>
            <a:ext cx="69885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dirty="0"/>
              <a:t>Trupmenos tabulacijos žymė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357298"/>
            <a:ext cx="51943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357298"/>
            <a:ext cx="66866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/>
              <a:t>Vertikalios linijos tabulacijos žymė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357298"/>
            <a:ext cx="46101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1357298"/>
            <a:ext cx="64294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31FAC0A-F7A4-4E30-9D27-15D42ADDE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Užduotys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7BDE59B-9BC2-42A8-A0B0-87A47B856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>
                <a:hlinkClick r:id="rId2"/>
              </a:rPr>
              <a:t>1 užduotis: https://youtu.be/LrF7OACDV_E</a:t>
            </a:r>
            <a:endParaRPr lang="lt-LT" dirty="0"/>
          </a:p>
          <a:p>
            <a:r>
              <a:rPr lang="lt-LT" dirty="0"/>
              <a:t>II užduotis: </a:t>
            </a:r>
            <a:r>
              <a:rPr lang="lt-LT" dirty="0">
                <a:hlinkClick r:id="rId3"/>
              </a:rPr>
              <a:t>https://youtu.be/PRIga_PiWmQ</a:t>
            </a: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46577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</TotalTime>
  <Words>67</Words>
  <Application>Microsoft Office PowerPoint</Application>
  <PresentationFormat>Demonstracija ekrane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3" baseType="lpstr">
      <vt:lpstr>Gill Sans MT</vt:lpstr>
      <vt:lpstr>Verdana</vt:lpstr>
      <vt:lpstr>Wingdings 2</vt:lpstr>
      <vt:lpstr>Solstice</vt:lpstr>
      <vt:lpstr>TABULIACIJA</vt:lpstr>
      <vt:lpstr>Pamokos tikslas</vt:lpstr>
      <vt:lpstr>Tabuliacijos parametrai</vt:lpstr>
      <vt:lpstr>Kairioji tabulacijos žymė</vt:lpstr>
      <vt:lpstr>Centrinė tabulacijos žymė</vt:lpstr>
      <vt:lpstr>Dešinioji tabulacijos žymė</vt:lpstr>
      <vt:lpstr>Trupmenos tabulacijos žymė</vt:lpstr>
      <vt:lpstr>Vertikalios linijos tabulacijos žymė</vt:lpstr>
      <vt:lpstr>Užduotys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TABULIACIJA</dc:title>
  <dc:creator>Ramas</dc:creator>
  <cp:lastModifiedBy>Ramūnas Liuokaitis</cp:lastModifiedBy>
  <cp:revision>7</cp:revision>
  <dcterms:created xsi:type="dcterms:W3CDTF">2019-12-04T16:51:51Z</dcterms:created>
  <dcterms:modified xsi:type="dcterms:W3CDTF">2025-01-06T06:36:47Z</dcterms:modified>
</cp:coreProperties>
</file>