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1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9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9E89-4237-4E4B-9600-F71E36C17C35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2363"/>
            <a:ext cx="7461448" cy="2387600"/>
          </a:xfrm>
        </p:spPr>
        <p:txBody>
          <a:bodyPr>
            <a:normAutofit/>
          </a:bodyPr>
          <a:lstStyle/>
          <a:p>
            <a:r>
              <a:rPr lang="lt-LT" sz="4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Tekstinių </a:t>
            </a:r>
            <a:r>
              <a:rPr lang="lt-LT" sz="4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dokumentų kūrimas, tvarkymas ir spausdinimas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0" y="571480"/>
            <a:ext cx="4119562" cy="914400"/>
          </a:xfrm>
        </p:spPr>
        <p:txBody>
          <a:bodyPr/>
          <a:lstStyle/>
          <a:p>
            <a:r>
              <a:rPr lang="lt-L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Informacinės technologijos</a:t>
            </a:r>
            <a:endParaRPr lang="lt-L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Pamokos uždavinys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Struktūrinių sąrašų sudarymas. 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Savarankiškai </a:t>
            </a: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atlikti </a:t>
            </a: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užduotis.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t-L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>
          <a:xfrm>
            <a:off x="611560" y="172953"/>
            <a:ext cx="7886700" cy="447735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Kartojimo užduotys 1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310601" cy="499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740352" cy="510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937"/>
          </a:xfrm>
        </p:spPr>
        <p:txBody>
          <a:bodyPr/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Kartojimo užduotys </a:t>
            </a: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3" y="1268760"/>
            <a:ext cx="7884368" cy="5099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615602"/>
          </a:xfrm>
        </p:spPr>
        <p:txBody>
          <a:bodyPr/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Kartojimo užduotys </a:t>
            </a: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8720"/>
            <a:ext cx="7668344" cy="5564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Kartojimo užduotys </a:t>
            </a: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116745" cy="57603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Kartojimo užduotys </a:t>
            </a:r>
            <a:r>
              <a:rPr lang="lt-L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96752"/>
            <a:ext cx="7452320" cy="46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Kartojimo užduotys </a:t>
            </a:r>
            <a:r>
              <a:rPr lang="lt-L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lt-L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196752"/>
            <a:ext cx="7740352" cy="40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618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38</Words>
  <Application>Microsoft Office PowerPoint</Application>
  <PresentationFormat>Demonstracija ekrane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„Office“ tema</vt:lpstr>
      <vt:lpstr>Tekstinių dokumentų kūrimas, tvarkymas ir spausdinimas</vt:lpstr>
      <vt:lpstr>Pamokos uždavinys</vt:lpstr>
      <vt:lpstr>Kartojimo užduotys 1</vt:lpstr>
      <vt:lpstr>„PowerPoint“ pateiktis</vt:lpstr>
      <vt:lpstr>Kartojimo užduotys 2</vt:lpstr>
      <vt:lpstr>Kartojimo užduotys 3</vt:lpstr>
      <vt:lpstr>Kartojimo užduotys 4</vt:lpstr>
      <vt:lpstr>Kartojimo užduotys 5</vt:lpstr>
      <vt:lpstr>Kartojimo užduotys 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Reikšmių įterpimas į masyvą</dc:title>
  <dc:creator>namas</dc:creator>
  <cp:lastModifiedBy>Ramas</cp:lastModifiedBy>
  <cp:revision>44</cp:revision>
  <dcterms:created xsi:type="dcterms:W3CDTF">2012-12-09T18:28:48Z</dcterms:created>
  <dcterms:modified xsi:type="dcterms:W3CDTF">2023-01-22T14:48:42Z</dcterms:modified>
</cp:coreProperties>
</file>