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7" r:id="rId3"/>
    <p:sldId id="257" r:id="rId4"/>
    <p:sldId id="259" r:id="rId5"/>
    <p:sldId id="286" r:id="rId6"/>
    <p:sldId id="264" r:id="rId7"/>
    <p:sldId id="284" r:id="rId8"/>
    <p:sldId id="283" r:id="rId9"/>
    <p:sldId id="287" r:id="rId10"/>
    <p:sldId id="279" r:id="rId11"/>
    <p:sldId id="278" r:id="rId12"/>
    <p:sldId id="289" r:id="rId13"/>
    <p:sldId id="263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110" d="100"/>
          <a:sy n="110" d="100"/>
        </p:scale>
        <p:origin x="3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8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5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9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5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0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4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8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8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6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29E89-4237-4E4B-9600-F71E36C17C35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1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Sekcijų ir lūžių panaudojimas.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20" y="571480"/>
            <a:ext cx="4119562" cy="914400"/>
          </a:xfrm>
        </p:spPr>
        <p:txBody>
          <a:bodyPr/>
          <a:lstStyle/>
          <a:p>
            <a:r>
              <a:rPr lang="lt-LT" b="1" dirty="0" smtClean="0"/>
              <a:t>Informacinės technologijos</a:t>
            </a:r>
            <a:endParaRPr lang="lt-L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144000" cy="4531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000240"/>
            <a:ext cx="5997109" cy="4238484"/>
          </a:xfrm>
          <a:prstGeom prst="rect">
            <a:avLst/>
          </a:prstGeom>
        </p:spPr>
      </p:pic>
      <p:sp>
        <p:nvSpPr>
          <p:cNvPr id="4" name="Turinio vietos rezervavimo ženklas 6"/>
          <p:cNvSpPr txBox="1">
            <a:spLocks/>
          </p:cNvSpPr>
          <p:nvPr/>
        </p:nvSpPr>
        <p:spPr>
          <a:xfrm>
            <a:off x="304800" y="285728"/>
            <a:ext cx="8686800" cy="1285884"/>
          </a:xfrm>
          <a:prstGeom prst="rect">
            <a:avLst/>
          </a:prstGeom>
        </p:spPr>
        <p:txBody>
          <a:bodyPr/>
          <a:lstStyle/>
          <a:p>
            <a:pPr lvl="0" indent="179388"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lt-LT" sz="2800" dirty="0" smtClean="0"/>
              <a:t>Įterpus antraštę, ją galima </a:t>
            </a:r>
            <a:r>
              <a:rPr lang="lt-LT" sz="2800" b="1" u="sng" dirty="0" smtClean="0"/>
              <a:t>susieti su ankstesne arba atskirti.</a:t>
            </a:r>
            <a:r>
              <a:rPr lang="lt-LT" sz="2800" dirty="0" smtClean="0"/>
              <a:t> Jeigu susiesime tai per abi sekcijas bus ta pati antraštė.</a:t>
            </a:r>
            <a:endParaRPr kumimoji="0" lang="lt-L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Puslapių numeravimas</a:t>
            </a:r>
            <a:endParaRPr lang="en-US" dirty="0"/>
          </a:p>
        </p:txBody>
      </p:sp>
      <p:sp>
        <p:nvSpPr>
          <p:cNvPr id="7" name="Turinio vietos rezervavimo ženklas 6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089284"/>
          </a:xfrm>
        </p:spPr>
        <p:txBody>
          <a:bodyPr>
            <a:normAutofit/>
          </a:bodyPr>
          <a:lstStyle/>
          <a:p>
            <a:pPr marL="0" indent="179388" algn="just">
              <a:buNone/>
            </a:pPr>
            <a:r>
              <a:rPr lang="lt-LT" dirty="0" smtClean="0"/>
              <a:t>Dokumentas skirstomas į puslapius </a:t>
            </a:r>
            <a:r>
              <a:rPr lang="lt-LT" dirty="0" err="1" smtClean="0"/>
              <a:t>automa-tiškai,</a:t>
            </a:r>
            <a:r>
              <a:rPr lang="lt-LT" dirty="0" smtClean="0"/>
              <a:t> tačiau puslapių numeriai spausdinami tik tada, jei nurodoma komanda </a:t>
            </a:r>
            <a:r>
              <a:rPr lang="lt-LT" b="1" dirty="0" smtClean="0"/>
              <a:t>Įterpimas &gt;&gt; Puslapio numeris</a:t>
            </a:r>
            <a:r>
              <a:rPr lang="lt-LT" dirty="0" smtClean="0"/>
              <a:t>. Puslapių numeriai keičiasi automatiškai, jeigu keičiasi dokumento puslapių skaičius.</a:t>
            </a:r>
            <a:endParaRPr lang="lt-LT" dirty="0"/>
          </a:p>
        </p:txBody>
      </p:sp>
      <p:pic>
        <p:nvPicPr>
          <p:cNvPr id="4" name="Paveikslėlis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6" y="4581205"/>
            <a:ext cx="7286644" cy="2205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Užduotys</a:t>
            </a:r>
            <a:endParaRPr lang="lt-LT" dirty="0"/>
          </a:p>
        </p:txBody>
      </p:sp>
      <p:sp>
        <p:nvSpPr>
          <p:cNvPr id="9" name="TextBox 8"/>
          <p:cNvSpPr txBox="1"/>
          <p:nvPr/>
        </p:nvSpPr>
        <p:spPr>
          <a:xfrm>
            <a:off x="2571736" y="71435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rgbClr val="FF0000"/>
                </a:solidFill>
              </a:rPr>
              <a:t>Tekstas surinktas</a:t>
            </a:r>
            <a:endParaRPr lang="lt-LT" b="1" dirty="0">
              <a:solidFill>
                <a:srgbClr val="FF0000"/>
              </a:solidFill>
            </a:endParaRPr>
          </a:p>
        </p:txBody>
      </p:sp>
      <p:sp>
        <p:nvSpPr>
          <p:cNvPr id="5" name="Turinio vietos rezervavimo ženklas 6"/>
          <p:cNvSpPr txBox="1">
            <a:spLocks/>
          </p:cNvSpPr>
          <p:nvPr/>
        </p:nvSpPr>
        <p:spPr>
          <a:xfrm>
            <a:off x="304800" y="1500174"/>
            <a:ext cx="8686800" cy="5000660"/>
          </a:xfrm>
          <a:prstGeom prst="rect">
            <a:avLst/>
          </a:prstGeom>
        </p:spPr>
        <p:txBody>
          <a:bodyPr/>
          <a:lstStyle/>
          <a:p>
            <a:pPr lvl="0" indent="179388"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lt-LT" sz="2400" dirty="0" smtClean="0"/>
              <a:t>Duotas dokumentas, kurį sudaro 2 tituliniai lapai ir 3 knygų ištraukos. Dokumentą reikia sutvarkyti taip:</a:t>
            </a:r>
          </a:p>
          <a:p>
            <a:pPr lvl="0" indent="179388" algn="just">
              <a:spcBef>
                <a:spcPct val="20000"/>
              </a:spcBef>
              <a:buSzPct val="70000"/>
              <a:buFont typeface="+mj-lt"/>
              <a:buAutoNum type="arabicPeriod"/>
            </a:pPr>
            <a:r>
              <a:rPr lang="lt-LT" sz="2400" dirty="0" smtClean="0"/>
              <a:t> Sunumeruoti puslapius kiekvienos ištraukos atskirai, pradedant nuo 1.</a:t>
            </a:r>
          </a:p>
          <a:p>
            <a:pPr lvl="0" indent="179388" algn="just">
              <a:spcBef>
                <a:spcPct val="20000"/>
              </a:spcBef>
              <a:buSzPct val="70000"/>
              <a:buFont typeface="+mj-lt"/>
              <a:buAutoNum type="arabicPeriod"/>
            </a:pPr>
            <a:r>
              <a:rPr kumimoji="0" lang="lt-L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Tituliniai lapai privalo būti be numeracijos.</a:t>
            </a:r>
          </a:p>
          <a:p>
            <a:pPr lvl="0" indent="179388" algn="just">
              <a:spcBef>
                <a:spcPct val="20000"/>
              </a:spcBef>
              <a:buSzPct val="70000"/>
              <a:buFont typeface="+mj-lt"/>
              <a:buAutoNum type="arabicPeriod"/>
            </a:pPr>
            <a:r>
              <a:rPr lang="lt-LT" sz="2400" dirty="0" smtClean="0"/>
              <a:t> Antros ištraukos puslapiai privalo būti gulsčiai.</a:t>
            </a:r>
          </a:p>
          <a:p>
            <a:pPr lvl="0" indent="179388" algn="just">
              <a:spcBef>
                <a:spcPct val="20000"/>
              </a:spcBef>
              <a:buSzPct val="70000"/>
              <a:buFont typeface="+mj-lt"/>
              <a:buAutoNum type="arabicPeriod"/>
            </a:pPr>
            <a:r>
              <a:rPr kumimoji="0" lang="lt-LT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Kiekvienai ištraukai padaryti antraštes, kuriose būtų tų ištraukų pavadinimai.</a:t>
            </a:r>
          </a:p>
          <a:p>
            <a:pPr lvl="0" indent="179388" algn="just">
              <a:spcBef>
                <a:spcPct val="20000"/>
              </a:spcBef>
              <a:buSzPct val="70000"/>
              <a:buFont typeface="+mj-lt"/>
              <a:buAutoNum type="arabicPeriod"/>
            </a:pPr>
            <a:r>
              <a:rPr lang="lt-LT" sz="2400" dirty="0" smtClean="0"/>
              <a:t> Lyginiuose puslapiuose numeracija turi būti kairėje pusėje, nelyginiuose dešinėje (sudėtingesnė užduotis).</a:t>
            </a:r>
          </a:p>
          <a:p>
            <a:pPr lvl="0" indent="179388" algn="just">
              <a:spcBef>
                <a:spcPct val="20000"/>
              </a:spcBef>
              <a:buSzPct val="70000"/>
              <a:buFont typeface="+mj-lt"/>
              <a:buAutoNum type="arabicPeriod"/>
            </a:pPr>
            <a:r>
              <a:rPr lang="lt-LT" sz="2400" dirty="0" smtClean="0"/>
              <a:t> Puslapių numerius kaip ir antraštes padaryti viršuje. Lyginiuose nelyginiuose skirtingai.</a:t>
            </a:r>
            <a:endParaRPr kumimoji="0" lang="lt-L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Kaip mums sekėsi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Kodėl dokumentas skirstomas į sekcijas?</a:t>
            </a:r>
          </a:p>
          <a:p>
            <a:r>
              <a:rPr lang="lt-LT" dirty="0" smtClean="0"/>
              <a:t>Ar įmanoma nenumeruoti pirmų 2 puslapių, o likusius sunumeruoti?</a:t>
            </a:r>
          </a:p>
          <a:p>
            <a:r>
              <a:rPr lang="lt-LT" dirty="0" smtClean="0"/>
              <a:t>Ar eina lyginiams puslapiams naudoti vienokias antraštes, o nelyginiams kitokias?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Pasikartojame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Kada naudojame </a:t>
            </a:r>
            <a:r>
              <a:rPr lang="en-US" dirty="0" smtClean="0"/>
              <a:t>mi</a:t>
            </a:r>
            <a:r>
              <a:rPr lang="lt-LT" dirty="0" err="1" smtClean="0"/>
              <a:t>šrias</a:t>
            </a:r>
            <a:r>
              <a:rPr lang="lt-LT" dirty="0" smtClean="0"/>
              <a:t> koordinates?</a:t>
            </a:r>
          </a:p>
          <a:p>
            <a:r>
              <a:rPr lang="lt-LT" dirty="0" smtClean="0"/>
              <a:t>Ar galima nustatyti taip, kad skaičiuoklėje teigiami skaičiai būtų juodos spalvos, o neigiami – raudonos?</a:t>
            </a:r>
          </a:p>
          <a:p>
            <a:r>
              <a:rPr lang="lt-LT" dirty="0" smtClean="0"/>
              <a:t>Turime seką [1; 99] kuri didėja kas 2. Kokiu būdu skaičiuoklėje ją galima greitai užpildyti?</a:t>
            </a:r>
          </a:p>
          <a:p>
            <a:r>
              <a:rPr lang="lt-LT" dirty="0" smtClean="0"/>
              <a:t>Kaip išsaugoti dokumentą, kad galėtume atsidaryti ir su senesne </a:t>
            </a:r>
            <a:r>
              <a:rPr lang="lt-LT" dirty="0" err="1" smtClean="0"/>
              <a:t>office</a:t>
            </a:r>
            <a:r>
              <a:rPr lang="lt-LT" dirty="0" smtClean="0"/>
              <a:t> versija?</a:t>
            </a:r>
          </a:p>
          <a:p>
            <a:endParaRPr 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Pamokos </a:t>
            </a:r>
            <a:r>
              <a:rPr lang="en-US" dirty="0" smtClean="0"/>
              <a:t>u</a:t>
            </a:r>
            <a:r>
              <a:rPr lang="lt-LT" dirty="0" err="1" smtClean="0"/>
              <a:t>ždavinys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Mokiniai, nagrinėdami pateiktus pavyzdžius ir klausydami mokytojo, susipažins su sekcijų ir lūžių panaudojimu dokumentuose. </a:t>
            </a:r>
          </a:p>
          <a:p>
            <a:r>
              <a:rPr lang="lt-LT" dirty="0" smtClean="0"/>
              <a:t>Savarankiškai suformatuos dokumentą pagal pateiktus reikalavimus.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Dokumento sekcijos</a:t>
            </a:r>
            <a:endParaRPr lang="en-US" dirty="0"/>
          </a:p>
        </p:txBody>
      </p:sp>
      <p:sp>
        <p:nvSpPr>
          <p:cNvPr id="7" name="Turinio vietos rezervavimo ženklas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79388" algn="just">
              <a:buNone/>
            </a:pPr>
            <a:r>
              <a:rPr lang="lt-LT" dirty="0" smtClean="0"/>
              <a:t>„Word“ programa automatiškai padalija doku-</a:t>
            </a:r>
            <a:r>
              <a:rPr lang="lt-LT" dirty="0" err="1" smtClean="0"/>
              <a:t>mentą</a:t>
            </a:r>
            <a:r>
              <a:rPr lang="lt-LT" dirty="0" smtClean="0"/>
              <a:t> į spausdinamus puslapius. Bet būna </a:t>
            </a:r>
            <a:r>
              <a:rPr lang="lt-LT" dirty="0" smtClean="0"/>
              <a:t>situacijų</a:t>
            </a:r>
            <a:r>
              <a:rPr lang="lt-LT" dirty="0" smtClean="0"/>
              <a:t>, kai reikia, kad atskiri dokumento puslapiai būtų kitaip pasukti, ne iš eilės numeruoti, turėtų skirtingas puslapines antraštes ir kt. Tokiais atvejais „Word“ rašyklėje naudojamas elementas, vadinamas </a:t>
            </a:r>
            <a:r>
              <a:rPr lang="lt-LT" b="1" u="sng" dirty="0" smtClean="0"/>
              <a:t>sekcija (</a:t>
            </a:r>
            <a:r>
              <a:rPr lang="lt-LT" b="1" u="sng" dirty="0" err="1" smtClean="0"/>
              <a:t>section</a:t>
            </a:r>
            <a:r>
              <a:rPr lang="lt-LT" b="1" u="sng" dirty="0" smtClean="0"/>
              <a:t>)</a:t>
            </a:r>
            <a:r>
              <a:rPr lang="lt-LT" u="sng" dirty="0" smtClean="0"/>
              <a:t>.</a:t>
            </a:r>
          </a:p>
          <a:p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930"/>
            <a:ext cx="9144000" cy="6828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urinio vietos rezervavimo ženklas 6"/>
          <p:cNvSpPr txBox="1">
            <a:spLocks/>
          </p:cNvSpPr>
          <p:nvPr/>
        </p:nvSpPr>
        <p:spPr>
          <a:xfrm>
            <a:off x="304800" y="285728"/>
            <a:ext cx="8686800" cy="6215106"/>
          </a:xfrm>
          <a:prstGeom prst="rect">
            <a:avLst/>
          </a:prstGeom>
        </p:spPr>
        <p:txBody>
          <a:bodyPr/>
          <a:lstStyle/>
          <a:p>
            <a:pPr lvl="0" indent="179388"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lt-LT" sz="2800" dirty="0" smtClean="0"/>
              <a:t>Kaip matote dokumentą galima dalinti ne tik į </a:t>
            </a:r>
            <a:r>
              <a:rPr lang="lt-LT" sz="2800" dirty="0" smtClean="0"/>
              <a:t>pastraipas</a:t>
            </a:r>
            <a:r>
              <a:rPr lang="lt-LT" sz="2800" dirty="0" smtClean="0"/>
              <a:t>, bet ir į vieną ar keletą sekcijų. </a:t>
            </a:r>
            <a:r>
              <a:rPr lang="lt-LT" sz="2800" b="1" u="sng" dirty="0" smtClean="0"/>
              <a:t>Pagrindinė sekcijos paskirtis yra ta, kad didelio dokumento atskiroms puslapių grupėms galima nustatyti skirtingus parametrus.</a:t>
            </a:r>
            <a:r>
              <a:rPr lang="lt-LT" sz="2800" dirty="0" smtClean="0"/>
              <a:t> Pavyzdžiui, gali skirtis lyginių ir nelyginių puslapių antraštės, puslapių numeracija. Sekcijų savybės:</a:t>
            </a:r>
          </a:p>
          <a:p>
            <a:pPr marL="358775" lvl="0" indent="-3240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lt-LT" sz="2800" dirty="0" smtClean="0"/>
              <a:t>• spausdinimo parametrai: spausdinimo posūkis, puslapio paraštės, popieriaus lapų dydis;</a:t>
            </a:r>
          </a:p>
          <a:p>
            <a:pPr marL="358775" lvl="0" indent="-3240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lt-LT" sz="2800" dirty="0" smtClean="0"/>
              <a:t>• skirtingos puslapinės antraštės ir nevientisas puslapių numeravimas;</a:t>
            </a:r>
          </a:p>
          <a:p>
            <a:pPr marL="358775" lvl="0" indent="-3240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lt-LT" sz="2800" dirty="0" smtClean="0"/>
              <a:t>• skirtingas skilčių skaičius to paties dokumento dalims;</a:t>
            </a:r>
          </a:p>
          <a:p>
            <a:pPr marL="358775" lvl="0" indent="-3240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lt-LT" sz="2800" dirty="0" smtClean="0"/>
              <a:t>• galinės išnašos, vandens ženklai, puslapio rėmeliai.</a:t>
            </a:r>
            <a:endParaRPr kumimoji="0" lang="lt-L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6"/>
          <p:cNvSpPr txBox="1">
            <a:spLocks/>
          </p:cNvSpPr>
          <p:nvPr/>
        </p:nvSpPr>
        <p:spPr>
          <a:xfrm>
            <a:off x="304800" y="285728"/>
            <a:ext cx="8686800" cy="2214578"/>
          </a:xfrm>
          <a:prstGeom prst="rect">
            <a:avLst/>
          </a:prstGeom>
        </p:spPr>
        <p:txBody>
          <a:bodyPr/>
          <a:lstStyle/>
          <a:p>
            <a:pPr lvl="0" indent="179388"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lt-LT" sz="2800" dirty="0" smtClean="0"/>
              <a:t>Vieną sekciją gali sudaryti keli puslapiai, bet ir viename puslapyje gali būti kelios sekcijos.  Sekcijos formatams saugoti naudojama </a:t>
            </a:r>
            <a:r>
              <a:rPr lang="lt-LT" sz="2800" b="1" u="sng" dirty="0" smtClean="0"/>
              <a:t>sekcijos lūžio žymė</a:t>
            </a:r>
            <a:r>
              <a:rPr lang="lt-LT" sz="2800" dirty="0" smtClean="0"/>
              <a:t>. Ją galima pamatyti paspaudus mygtuką ¶.</a:t>
            </a:r>
            <a:endParaRPr kumimoji="0" lang="lt-L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Paveikslėlis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428868"/>
            <a:ext cx="8358246" cy="3425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urinio vietos rezervavimo ženklas 6"/>
          <p:cNvSpPr txBox="1">
            <a:spLocks/>
          </p:cNvSpPr>
          <p:nvPr/>
        </p:nvSpPr>
        <p:spPr>
          <a:xfrm>
            <a:off x="304800" y="285728"/>
            <a:ext cx="8686800" cy="1285884"/>
          </a:xfrm>
          <a:prstGeom prst="rect">
            <a:avLst/>
          </a:prstGeom>
        </p:spPr>
        <p:txBody>
          <a:bodyPr/>
          <a:lstStyle/>
          <a:p>
            <a:pPr lvl="0" indent="179388"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lt-LT" sz="2800" dirty="0" smtClean="0"/>
              <a:t>Lūžių yra 7 rūšys: 3 puslapiams bei 4 sekcijoms. Dažniausiai naudojami lūžiai yra 1 ir 4.</a:t>
            </a:r>
            <a:endParaRPr kumimoji="0" lang="lt-L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8" name="Paveikslėlis 7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357298"/>
            <a:ext cx="5145741" cy="5251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Puslapinės antraštės</a:t>
            </a:r>
            <a:endParaRPr lang="en-US" dirty="0"/>
          </a:p>
        </p:txBody>
      </p:sp>
      <p:sp>
        <p:nvSpPr>
          <p:cNvPr id="7" name="Turinio vietos rezervavimo ženklas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179388" algn="just">
              <a:buNone/>
            </a:pPr>
            <a:r>
              <a:rPr lang="lt-LT" dirty="0" smtClean="0"/>
              <a:t>Dokumentą galima spausdinti su puslapinėmis – viršutine (</a:t>
            </a:r>
            <a:r>
              <a:rPr lang="lt-LT" dirty="0" err="1" smtClean="0"/>
              <a:t>header</a:t>
            </a:r>
            <a:r>
              <a:rPr lang="lt-LT" dirty="0" smtClean="0"/>
              <a:t>) ir apatine (</a:t>
            </a:r>
            <a:r>
              <a:rPr lang="lt-LT" dirty="0" err="1" smtClean="0"/>
              <a:t>footer</a:t>
            </a:r>
            <a:r>
              <a:rPr lang="lt-LT" dirty="0" smtClean="0"/>
              <a:t>) – antraštėmis. Puslapinė antraštė yra tekstas su grafikos objektais ir norimais formatais, kuris spausdinamas viršutinėje arba apatinėje paraštėje. Ten </a:t>
            </a:r>
            <a:r>
              <a:rPr lang="lt-LT" b="1" u="sng" dirty="0" smtClean="0"/>
              <a:t>dažniausiai užrašoma bendra informacija: puslapio numeris, autorius, firmos logotipas, skyriaus pavadinimas ir kt.</a:t>
            </a:r>
            <a:r>
              <a:rPr lang="lt-LT" b="1" dirty="0" smtClean="0"/>
              <a:t> </a:t>
            </a:r>
            <a:r>
              <a:rPr lang="lt-LT" dirty="0" smtClean="0"/>
              <a:t>Ši informacija palengvina didelio sudėtingos struktūros dokumento skaitymą. Tiesa lyginiai ir nelyginiai puslapiai gali turėti skirtingas antraštes.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540</Words>
  <Application>Microsoft Office PowerPoint</Application>
  <PresentationFormat>Demonstracija ekrane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„Office“ tema</vt:lpstr>
      <vt:lpstr>Sekcijų ir lūžių panaudojimas.</vt:lpstr>
      <vt:lpstr>Pasikartojame</vt:lpstr>
      <vt:lpstr>Pamokos uždavinys</vt:lpstr>
      <vt:lpstr>Dokumento sekcijos</vt:lpstr>
      <vt:lpstr>„PowerPoint“ pateiktis</vt:lpstr>
      <vt:lpstr>„PowerPoint“ pateiktis</vt:lpstr>
      <vt:lpstr>„PowerPoint“ pateiktis</vt:lpstr>
      <vt:lpstr>„PowerPoint“ pateiktis</vt:lpstr>
      <vt:lpstr>Puslapinės antraštės</vt:lpstr>
      <vt:lpstr>„PowerPoint“ pateiktis</vt:lpstr>
      <vt:lpstr>„PowerPoint“ pateiktis</vt:lpstr>
      <vt:lpstr>Puslapių numeravimas</vt:lpstr>
      <vt:lpstr>Užduotys</vt:lpstr>
      <vt:lpstr>Kaip mums sekėsi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Reikšmių įterpimas į masyvą</dc:title>
  <dc:creator>namas</dc:creator>
  <cp:lastModifiedBy>Ramas</cp:lastModifiedBy>
  <cp:revision>72</cp:revision>
  <dcterms:created xsi:type="dcterms:W3CDTF">2012-12-09T18:28:48Z</dcterms:created>
  <dcterms:modified xsi:type="dcterms:W3CDTF">2023-01-29T18:46:07Z</dcterms:modified>
</cp:coreProperties>
</file>