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9" r:id="rId5"/>
    <p:sldId id="264" r:id="rId6"/>
    <p:sldId id="284" r:id="rId7"/>
    <p:sldId id="283" r:id="rId8"/>
    <p:sldId id="262" r:id="rId9"/>
    <p:sldId id="286" r:id="rId10"/>
    <p:sldId id="263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110" d="100"/>
          <a:sy n="110" d="100"/>
        </p:scale>
        <p:origin x="3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7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4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7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8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4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6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Puslapinės antraštės ir </a:t>
            </a:r>
            <a:r>
              <a:rPr lang="lt-LT" dirty="0" err="1" smtClean="0"/>
              <a:t>poraštės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20" y="571480"/>
            <a:ext cx="4119562" cy="914400"/>
          </a:xfrm>
        </p:spPr>
        <p:txBody>
          <a:bodyPr/>
          <a:lstStyle/>
          <a:p>
            <a:r>
              <a:rPr lang="lt-LT" b="1" dirty="0" smtClean="0"/>
              <a:t>Informacinės technologijos</a:t>
            </a:r>
            <a:endParaRPr lang="lt-L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Užduotys</a:t>
            </a:r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15065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mums sekėsi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Ar patogus pamokoje parodytas brošiūros kūrimo būdas?</a:t>
            </a:r>
          </a:p>
          <a:p>
            <a:r>
              <a:rPr lang="lt-LT" dirty="0" smtClean="0"/>
              <a:t>Pateikite pavyzdžių kur gali būti naudingos antraštės.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Pasikartojame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Skirstome tekstą į skiltis ir norime, kad antra skiltis prasidėtų nuo mūsų pasirinktos vietos, o ne automatiškai. Kaip tai padaryti?</a:t>
            </a:r>
          </a:p>
          <a:p>
            <a:r>
              <a:rPr lang="lt-LT" dirty="0" smtClean="0"/>
              <a:t>Kam naudingos dokumento sekcijos?</a:t>
            </a:r>
          </a:p>
          <a:p>
            <a:r>
              <a:rPr lang="lt-LT" dirty="0" smtClean="0"/>
              <a:t>Ar galima kurti skirtingas antraštes, skirtingoms dokumento dalims?</a:t>
            </a:r>
          </a:p>
          <a:p>
            <a:endParaRPr lang="lt-LT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Pamokos </a:t>
            </a:r>
            <a:r>
              <a:rPr lang="en-US" dirty="0" smtClean="0"/>
              <a:t>u</a:t>
            </a:r>
            <a:r>
              <a:rPr lang="lt-LT" dirty="0" err="1" smtClean="0"/>
              <a:t>ždavinys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Kartu su mokytoju nagrinėdami medžiagą prisimins kaip tvarkomos antraštės ir </a:t>
            </a:r>
            <a:r>
              <a:rPr lang="lt-LT" dirty="0" err="1" smtClean="0"/>
              <a:t>poraštės</a:t>
            </a:r>
            <a:r>
              <a:rPr lang="lt-LT" dirty="0" smtClean="0"/>
              <a:t>, kaip galima išspausdinti dokumentus. Savarankiškai sukurs nemažiau kaip 4 puslapių brošiūrą.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3464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357166"/>
            <a:ext cx="884477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419100"/>
            <a:ext cx="83629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500042"/>
            <a:ext cx="865119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395288"/>
            <a:ext cx="84105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36515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94</Words>
  <Application>Microsoft Office PowerPoint</Application>
  <PresentationFormat>Demonstracija ekrane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„Office“ tema</vt:lpstr>
      <vt:lpstr>Puslapinės antraštės ir poraštės</vt:lpstr>
      <vt:lpstr>Pasikartojame</vt:lpstr>
      <vt:lpstr>Pamokos uždavinys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Užduotys</vt:lpstr>
      <vt:lpstr>Kaip mums sekėsi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Reikšmių įterpimas į masyvą</dc:title>
  <dc:creator>namas</dc:creator>
  <cp:lastModifiedBy>Ramas</cp:lastModifiedBy>
  <cp:revision>82</cp:revision>
  <dcterms:created xsi:type="dcterms:W3CDTF">2012-12-09T18:28:48Z</dcterms:created>
  <dcterms:modified xsi:type="dcterms:W3CDTF">2023-01-29T18:46:38Z</dcterms:modified>
</cp:coreProperties>
</file>