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59" r:id="rId5"/>
    <p:sldId id="264" r:id="rId6"/>
    <p:sldId id="284" r:id="rId7"/>
    <p:sldId id="283" r:id="rId8"/>
    <p:sldId id="262" r:id="rId9"/>
    <p:sldId id="286" r:id="rId10"/>
    <p:sldId id="287" r:id="rId11"/>
    <p:sldId id="288" r:id="rId12"/>
    <p:sldId id="289" r:id="rId13"/>
    <p:sldId id="263" r:id="rId14"/>
    <p:sldId id="290" r:id="rId15"/>
    <p:sldId id="291" r:id="rId16"/>
    <p:sldId id="292" r:id="rId17"/>
    <p:sldId id="293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29E89-4237-4E4B-9600-F71E36C17C35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143512"/>
            <a:ext cx="7772400" cy="1112835"/>
          </a:xfrm>
        </p:spPr>
        <p:txBody>
          <a:bodyPr/>
          <a:lstStyle/>
          <a:p>
            <a:pPr algn="l"/>
            <a:r>
              <a:rPr lang="lt-LT" dirty="0" smtClean="0"/>
              <a:t>Teksto stiliai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894" y="4500570"/>
            <a:ext cx="6215106" cy="571504"/>
          </a:xfrm>
        </p:spPr>
        <p:txBody>
          <a:bodyPr>
            <a:normAutofit lnSpcReduction="10000"/>
          </a:bodyPr>
          <a:lstStyle/>
          <a:p>
            <a:r>
              <a:rPr lang="lt-LT" b="1" dirty="0" smtClean="0"/>
              <a:t>Informacinės technologijos</a:t>
            </a:r>
            <a:endParaRPr lang="lt-L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419100"/>
            <a:ext cx="77819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600075"/>
            <a:ext cx="83915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47713"/>
            <a:ext cx="81438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Užduotys</a:t>
            </a:r>
            <a:endParaRPr lang="lt-L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3056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6223"/>
            <a:ext cx="635317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786578" y="28572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/>
              <a:t>Užduoties aprašymas sekančioje skaidrėje</a:t>
            </a:r>
            <a:endParaRPr lang="lt-LT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66113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70770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507207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rgbClr val="FF0000"/>
                </a:solidFill>
              </a:rPr>
              <a:t>Pagalba sekančioje skaidrėje</a:t>
            </a:r>
            <a:endParaRPr lang="lt-L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100013"/>
            <a:ext cx="841057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Kaip mums sekėsi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Kokiu tikslu kuriami teksto stiliai?</a:t>
            </a:r>
          </a:p>
          <a:p>
            <a:r>
              <a:rPr lang="lt-LT" dirty="0" smtClean="0"/>
              <a:t>Ar bandysite praktiškai pritaikyti teksto stilius?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Pasikartojame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800" dirty="0" smtClean="0"/>
              <a:t>Trumpai papasakokite kaip kuriamos brošiūros?</a:t>
            </a:r>
          </a:p>
          <a:p>
            <a:r>
              <a:rPr lang="lt-LT" sz="2800" dirty="0" smtClean="0"/>
              <a:t>Kokia sekcijų paskirtis?</a:t>
            </a:r>
          </a:p>
          <a:p>
            <a:r>
              <a:rPr lang="lt-LT" sz="2800" dirty="0" smtClean="0"/>
              <a:t>Kokia nauda iš tabuliacijos žymių?</a:t>
            </a:r>
            <a:endParaRPr lang="lt-LT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Pamokos </a:t>
            </a:r>
            <a:r>
              <a:rPr lang="en-US" dirty="0" smtClean="0"/>
              <a:t>u</a:t>
            </a:r>
            <a:r>
              <a:rPr lang="lt-LT" dirty="0" err="1" smtClean="0"/>
              <a:t>ždavinys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Susipažinę su teksto stiliais ir išsiaiškinę kaip juos kurti, mokiniai savarankiškai atliks nemažiau kaip 2 užduotis.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7153298" cy="6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6676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352425"/>
            <a:ext cx="83915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1915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366713"/>
            <a:ext cx="82200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8200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66</Words>
  <Application>Microsoft Office PowerPoint</Application>
  <PresentationFormat>Demonstracija ekrane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19" baseType="lpstr">
      <vt:lpstr>Office tema</vt:lpstr>
      <vt:lpstr>Teksto stiliai</vt:lpstr>
      <vt:lpstr>Pasikartojame</vt:lpstr>
      <vt:lpstr>Pamokos uždavinys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  <vt:lpstr>Skaidrė 11</vt:lpstr>
      <vt:lpstr>Skaidrė 12</vt:lpstr>
      <vt:lpstr>Užduotys</vt:lpstr>
      <vt:lpstr>Skaidrė 14</vt:lpstr>
      <vt:lpstr>Skaidrė 15</vt:lpstr>
      <vt:lpstr>Skaidrė 16</vt:lpstr>
      <vt:lpstr>Skaidrė 17</vt:lpstr>
      <vt:lpstr>Kaip mums sekėsi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Reikšmių įterpimas į masyvą</dc:title>
  <dc:creator>namas</dc:creator>
  <cp:lastModifiedBy>ramas</cp:lastModifiedBy>
  <cp:revision>87</cp:revision>
  <dcterms:created xsi:type="dcterms:W3CDTF">2012-12-09T18:28:48Z</dcterms:created>
  <dcterms:modified xsi:type="dcterms:W3CDTF">2014-02-02T19:21:27Z</dcterms:modified>
</cp:coreProperties>
</file>