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64" r:id="rId6"/>
    <p:sldId id="284" r:id="rId7"/>
    <p:sldId id="283" r:id="rId8"/>
    <p:sldId id="262" r:id="rId9"/>
    <p:sldId id="263" r:id="rId10"/>
    <p:sldId id="290" r:id="rId11"/>
    <p:sldId id="291" r:id="rId12"/>
    <p:sldId id="292" r:id="rId13"/>
    <p:sldId id="29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9E89-4237-4E4B-9600-F71E36C17C3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5A73-026C-496E-97B7-A222355D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143512"/>
            <a:ext cx="7772400" cy="1112835"/>
          </a:xfrm>
        </p:spPr>
        <p:txBody>
          <a:bodyPr/>
          <a:lstStyle/>
          <a:p>
            <a:pPr algn="l"/>
            <a:r>
              <a:rPr lang="lt-LT" dirty="0" smtClean="0"/>
              <a:t>Dokumento turinys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894" y="4500570"/>
            <a:ext cx="6215106" cy="571504"/>
          </a:xfrm>
        </p:spPr>
        <p:txBody>
          <a:bodyPr>
            <a:normAutofit lnSpcReduction="10000"/>
          </a:bodyPr>
          <a:lstStyle/>
          <a:p>
            <a:r>
              <a:rPr lang="lt-LT" b="1" dirty="0" smtClean="0"/>
              <a:t>Informacinės technologijos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82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66688"/>
            <a:ext cx="83343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19075"/>
            <a:ext cx="83439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Papildoma u</a:t>
            </a:r>
            <a:r>
              <a:rPr lang="lt-LT" dirty="0" smtClean="0"/>
              <a:t>ž</a:t>
            </a:r>
            <a:r>
              <a:rPr lang="en-US" dirty="0" err="1" smtClean="0"/>
              <a:t>duotis</a:t>
            </a: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58180" cy="3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mums sekėsi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Kaip kuriamas automatinis turinys?</a:t>
            </a:r>
          </a:p>
          <a:p>
            <a:r>
              <a:rPr lang="lt-LT" dirty="0" smtClean="0"/>
              <a:t>Kaip jis panaudojamas praktiškai?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Pasikartojame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Kaip kuriamas stilius?</a:t>
            </a:r>
          </a:p>
          <a:p>
            <a:r>
              <a:rPr lang="lt-LT" sz="2800" dirty="0" smtClean="0"/>
              <a:t>Kokius parametrus galima nustatyti naujam stiliui?</a:t>
            </a:r>
            <a:endParaRPr lang="lt-LT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</a:t>
            </a:r>
            <a:r>
              <a:rPr lang="en-US" dirty="0" smtClean="0"/>
              <a:t>u</a:t>
            </a:r>
            <a:r>
              <a:rPr lang="lt-LT" dirty="0" err="1" smtClean="0"/>
              <a:t>ždavinys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Mokiniai prisimins kaip kuriamas automatinis turinys, savarankiškai paruoš dokumentus ir juose sukurs automatinius turinius.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295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5725"/>
            <a:ext cx="83439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1" y="142852"/>
            <a:ext cx="7858149" cy="65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4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96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Užduotys</a:t>
            </a:r>
            <a:endParaRPr lang="lt-L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581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52</Words>
  <Application>Microsoft Office PowerPoint</Application>
  <PresentationFormat>Demonstracija ekrane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Dokumento turinys</vt:lpstr>
      <vt:lpstr>Pasikartojame</vt:lpstr>
      <vt:lpstr>Pamokos uždavinys</vt:lpstr>
      <vt:lpstr>Skaidrė 4</vt:lpstr>
      <vt:lpstr>Skaidrė 5</vt:lpstr>
      <vt:lpstr>Skaidrė 6</vt:lpstr>
      <vt:lpstr>Skaidrė 7</vt:lpstr>
      <vt:lpstr>Skaidrė 8</vt:lpstr>
      <vt:lpstr>Užduotys</vt:lpstr>
      <vt:lpstr>Skaidrė 10</vt:lpstr>
      <vt:lpstr>Skaidrė 11</vt:lpstr>
      <vt:lpstr>Skaidrė 12</vt:lpstr>
      <vt:lpstr>Papildoma užduotis</vt:lpstr>
      <vt:lpstr>Kaip mums sekėsi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Reikšmių įterpimas į masyvą</dc:title>
  <dc:creator>namas</dc:creator>
  <cp:lastModifiedBy>ramas</cp:lastModifiedBy>
  <cp:revision>89</cp:revision>
  <dcterms:created xsi:type="dcterms:W3CDTF">2012-12-09T18:28:48Z</dcterms:created>
  <dcterms:modified xsi:type="dcterms:W3CDTF">2014-02-03T18:44:19Z</dcterms:modified>
</cp:coreProperties>
</file>