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77" r:id="rId3"/>
    <p:sldId id="257" r:id="rId4"/>
    <p:sldId id="259" r:id="rId5"/>
    <p:sldId id="264" r:id="rId6"/>
    <p:sldId id="284" r:id="rId7"/>
    <p:sldId id="283" r:id="rId8"/>
    <p:sldId id="262" r:id="rId9"/>
    <p:sldId id="263" r:id="rId10"/>
    <p:sldId id="290" r:id="rId11"/>
    <p:sldId id="291" r:id="rId12"/>
    <p:sldId id="292" r:id="rId13"/>
    <p:sldId id="293" r:id="rId14"/>
    <p:sldId id="276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 autoAdjust="0"/>
    <p:restoredTop sz="94707" autoAdjust="0"/>
  </p:normalViewPr>
  <p:slideViewPr>
    <p:cSldViewPr>
      <p:cViewPr varScale="1">
        <p:scale>
          <a:sx n="106" d="100"/>
          <a:sy n="106" d="100"/>
        </p:scale>
        <p:origin x="-1680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avadinimo skaidr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lt-LT" smtClean="0"/>
              <a:t>Spustelėkite, jei norite keisite ruoš. pav. stilių</a:t>
            </a:r>
            <a:endParaRPr lang="lt-LT"/>
          </a:p>
        </p:txBody>
      </p:sp>
      <p:sp>
        <p:nvSpPr>
          <p:cNvPr id="3" name="Paantraštė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lt-LT" smtClean="0"/>
              <a:t>Spustelėkite ruošinio paantraštės stiliui keisti</a:t>
            </a:r>
            <a:endParaRPr lang="lt-LT"/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29E89-4237-4E4B-9600-F71E36C17C35}" type="datetimeFigureOut">
              <a:rPr lang="en-US" smtClean="0"/>
              <a:pPr/>
              <a:t>2/3/2014</a:t>
            </a:fld>
            <a:endParaRPr lang="en-US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0D5A73-026C-496E-97B7-A222355DF7B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Pavadinimas ir vertikalus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smtClean="0"/>
              <a:t>Spustelėkite, jei norite keisite ruoš. pav. stilių</a:t>
            </a:r>
            <a:endParaRPr lang="lt-LT"/>
          </a:p>
        </p:txBody>
      </p:sp>
      <p:sp>
        <p:nvSpPr>
          <p:cNvPr id="3" name="Vertikalaus teksto vietos rezervavimo ženklas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lt-LT" smtClean="0"/>
              <a:t>Spustelėkite ruošinio teksto stiliams keisti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29E89-4237-4E4B-9600-F71E36C17C35}" type="datetimeFigureOut">
              <a:rPr lang="en-US" smtClean="0"/>
              <a:pPr/>
              <a:t>2/3/2014</a:t>
            </a:fld>
            <a:endParaRPr lang="en-US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0D5A73-026C-496E-97B7-A222355DF7B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us pavadinimas ir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us pavadinima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lt-LT" smtClean="0"/>
              <a:t>Spustelėkite, jei norite keisite ruoš. pav. stilių</a:t>
            </a:r>
            <a:endParaRPr lang="lt-LT"/>
          </a:p>
        </p:txBody>
      </p:sp>
      <p:sp>
        <p:nvSpPr>
          <p:cNvPr id="3" name="Vertikalaus teksto vietos rezervavimo ženklas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lt-LT" smtClean="0"/>
              <a:t>Spustelėkite ruošinio teksto stiliams keisti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29E89-4237-4E4B-9600-F71E36C17C35}" type="datetimeFigureOut">
              <a:rPr lang="en-US" smtClean="0"/>
              <a:pPr/>
              <a:t>2/3/2014</a:t>
            </a:fld>
            <a:endParaRPr lang="en-US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0D5A73-026C-496E-97B7-A222355DF7B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Pavadinimas ir turiny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smtClean="0"/>
              <a:t>Spustelėkite, jei norite keisite ruoš. pav. stilių</a:t>
            </a:r>
            <a:endParaRPr lang="lt-LT"/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t-LT" smtClean="0"/>
              <a:t>Spustelėkite ruošinio teksto stiliams keisti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29E89-4237-4E4B-9600-F71E36C17C35}" type="datetimeFigureOut">
              <a:rPr lang="en-US" smtClean="0"/>
              <a:pPr/>
              <a:t>2/3/2014</a:t>
            </a:fld>
            <a:endParaRPr lang="en-US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0D5A73-026C-496E-97B7-A222355DF7B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kcijos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lt-LT" smtClean="0"/>
              <a:t>Spustelėkite, jei norite keisite ruoš. pav. stilių</a:t>
            </a:r>
            <a:endParaRPr lang="lt-LT"/>
          </a:p>
        </p:txBody>
      </p:sp>
      <p:sp>
        <p:nvSpPr>
          <p:cNvPr id="3" name="Teksto vietos rezervavimo ženklas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t-LT" smtClean="0"/>
              <a:t>Spustelėkite ruošinio teksto stiliams keisti</a:t>
            </a:r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29E89-4237-4E4B-9600-F71E36C17C35}" type="datetimeFigureOut">
              <a:rPr lang="en-US" smtClean="0"/>
              <a:pPr/>
              <a:t>2/3/2014</a:t>
            </a:fld>
            <a:endParaRPr lang="en-US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0D5A73-026C-496E-97B7-A222355DF7B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 turinia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smtClean="0"/>
              <a:t>Spustelėkite, jei norite keisite ruoš. pav. stilių</a:t>
            </a:r>
            <a:endParaRPr lang="lt-LT"/>
          </a:p>
        </p:txBody>
      </p:sp>
      <p:sp>
        <p:nvSpPr>
          <p:cNvPr id="3" name="Turinio vietos rezervavimo ženklas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lt-LT" smtClean="0"/>
              <a:t>Spustelėkite ruošinio teksto stiliams keisti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4" name="Turinio vietos rezervavimo ženklas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lt-LT" smtClean="0"/>
              <a:t>Spustelėkite ruošinio teksto stiliams keisti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5" name="Datos vietos rezervavimo ženklas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29E89-4237-4E4B-9600-F71E36C17C35}" type="datetimeFigureOut">
              <a:rPr lang="en-US" smtClean="0"/>
              <a:pPr/>
              <a:t>2/3/2014</a:t>
            </a:fld>
            <a:endParaRPr lang="en-US"/>
          </a:p>
        </p:txBody>
      </p:sp>
      <p:sp>
        <p:nvSpPr>
          <p:cNvPr id="6" name="Poraštės vietos rezervavimo ženklas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kaidrės numerio vietos rezervavimo ženkla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0D5A73-026C-496E-97B7-A222355DF7B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Lyg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lt-LT" smtClean="0"/>
              <a:t>Spustelėkite, jei norite keisite ruoš. pav. stilių</a:t>
            </a:r>
            <a:endParaRPr lang="lt-LT"/>
          </a:p>
        </p:txBody>
      </p:sp>
      <p:sp>
        <p:nvSpPr>
          <p:cNvPr id="3" name="Teksto vietos rezervavimo ženklas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 smtClean="0"/>
              <a:t>Spustelėkite ruošinio teksto stiliams keisti</a:t>
            </a:r>
          </a:p>
        </p:txBody>
      </p:sp>
      <p:sp>
        <p:nvSpPr>
          <p:cNvPr id="4" name="Turinio vietos rezervavimo ženklas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lt-LT" smtClean="0"/>
              <a:t>Spustelėkite ruošinio teksto stiliams keisti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5" name="Teksto vietos rezervavimo ženklas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 smtClean="0"/>
              <a:t>Spustelėkite ruošinio teksto stiliams keisti</a:t>
            </a:r>
          </a:p>
        </p:txBody>
      </p:sp>
      <p:sp>
        <p:nvSpPr>
          <p:cNvPr id="6" name="Turinio vietos rezervavimo ženklas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lt-LT" smtClean="0"/>
              <a:t>Spustelėkite ruošinio teksto stiliams keisti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7" name="Datos vietos rezervavimo ženklas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29E89-4237-4E4B-9600-F71E36C17C35}" type="datetimeFigureOut">
              <a:rPr lang="en-US" smtClean="0"/>
              <a:pPr/>
              <a:t>2/3/2014</a:t>
            </a:fld>
            <a:endParaRPr lang="en-US"/>
          </a:p>
        </p:txBody>
      </p:sp>
      <p:sp>
        <p:nvSpPr>
          <p:cNvPr id="8" name="Poraštės vietos rezervavimo ženklas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kaidrės numerio vietos rezervavimo ženklas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0D5A73-026C-496E-97B7-A222355DF7B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 pavad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smtClean="0"/>
              <a:t>Spustelėkite, jei norite keisite ruoš. pav. stilių</a:t>
            </a:r>
            <a:endParaRPr lang="lt-LT"/>
          </a:p>
        </p:txBody>
      </p:sp>
      <p:sp>
        <p:nvSpPr>
          <p:cNvPr id="3" name="Datos vietos rezervavimo ženklas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29E89-4237-4E4B-9600-F71E36C17C35}" type="datetimeFigureOut">
              <a:rPr lang="en-US" smtClean="0"/>
              <a:pPr/>
              <a:t>2/3/2014</a:t>
            </a:fld>
            <a:endParaRPr lang="en-US"/>
          </a:p>
        </p:txBody>
      </p:sp>
      <p:sp>
        <p:nvSpPr>
          <p:cNvPr id="4" name="Poraštės vietos rezervavimo ženklas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kaidrės numerio vietos rezervavimo ženklas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0D5A73-026C-496E-97B7-A222355DF7B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šč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os vietos rezervavimo ženklas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29E89-4237-4E4B-9600-F71E36C17C35}" type="datetimeFigureOut">
              <a:rPr lang="en-US" smtClean="0"/>
              <a:pPr/>
              <a:t>2/3/2014</a:t>
            </a:fld>
            <a:endParaRPr lang="en-US"/>
          </a:p>
        </p:txBody>
      </p:sp>
      <p:sp>
        <p:nvSpPr>
          <p:cNvPr id="3" name="Poraštės vietos rezervavimo ženklas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kaidrės numerio vietos rezervavimo ženklas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0D5A73-026C-496E-97B7-A222355DF7B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uriny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lt-LT" smtClean="0"/>
              <a:t>Spustelėkite, jei norite keisite ruoš. pav. stilių</a:t>
            </a:r>
            <a:endParaRPr lang="lt-LT"/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lt-LT" smtClean="0"/>
              <a:t>Spustelėkite ruošinio teksto stiliams keisti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4" name="Teksto vietos rezervavimo ženklas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t-LT" smtClean="0"/>
              <a:t>Spustelėkite ruošinio teksto stiliams keisti</a:t>
            </a:r>
          </a:p>
        </p:txBody>
      </p:sp>
      <p:sp>
        <p:nvSpPr>
          <p:cNvPr id="5" name="Datos vietos rezervavimo ženklas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29E89-4237-4E4B-9600-F71E36C17C35}" type="datetimeFigureOut">
              <a:rPr lang="en-US" smtClean="0"/>
              <a:pPr/>
              <a:t>2/3/2014</a:t>
            </a:fld>
            <a:endParaRPr lang="en-US"/>
          </a:p>
        </p:txBody>
      </p:sp>
      <p:sp>
        <p:nvSpPr>
          <p:cNvPr id="6" name="Poraštės vietos rezervavimo ženklas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kaidrės numerio vietos rezervavimo ženkla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0D5A73-026C-496E-97B7-A222355DF7B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aveikslėli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lt-LT" smtClean="0"/>
              <a:t>Spustelėkite, jei norite keisite ruoš. pav. stilių</a:t>
            </a:r>
            <a:endParaRPr lang="lt-LT"/>
          </a:p>
        </p:txBody>
      </p:sp>
      <p:sp>
        <p:nvSpPr>
          <p:cNvPr id="3" name="Paveikslėlio vietos rezervavimo ženklas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t-LT"/>
          </a:p>
        </p:txBody>
      </p:sp>
      <p:sp>
        <p:nvSpPr>
          <p:cNvPr id="4" name="Teksto vietos rezervavimo ženklas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t-LT" smtClean="0"/>
              <a:t>Spustelėkite ruošinio teksto stiliams keisti</a:t>
            </a:r>
          </a:p>
        </p:txBody>
      </p:sp>
      <p:sp>
        <p:nvSpPr>
          <p:cNvPr id="5" name="Datos vietos rezervavimo ženklas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29E89-4237-4E4B-9600-F71E36C17C35}" type="datetimeFigureOut">
              <a:rPr lang="en-US" smtClean="0"/>
              <a:pPr/>
              <a:t>2/3/2014</a:t>
            </a:fld>
            <a:endParaRPr lang="en-US"/>
          </a:p>
        </p:txBody>
      </p:sp>
      <p:sp>
        <p:nvSpPr>
          <p:cNvPr id="6" name="Poraštės vietos rezervavimo ženklas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kaidrės numerio vietos rezervavimo ženkla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0D5A73-026C-496E-97B7-A222355DF7B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o vietos rezervavimo ženkla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lt-LT" smtClean="0"/>
              <a:t>Spustelėkite, jei norite keisite ruoš. pav. stilių</a:t>
            </a:r>
            <a:endParaRPr lang="lt-LT"/>
          </a:p>
        </p:txBody>
      </p:sp>
      <p:sp>
        <p:nvSpPr>
          <p:cNvPr id="3" name="Teksto vietos rezervavimo ženklas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t-LT" smtClean="0"/>
              <a:t>Spustelėkite ruošinio teksto stiliams keisti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F29E89-4237-4E4B-9600-F71E36C17C35}" type="datetimeFigureOut">
              <a:rPr lang="en-US" smtClean="0"/>
              <a:pPr/>
              <a:t>2/3/2014</a:t>
            </a:fld>
            <a:endParaRPr lang="en-US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0D5A73-026C-496E-97B7-A222355DF7B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t-L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00034" y="5143512"/>
            <a:ext cx="7772400" cy="1112835"/>
          </a:xfrm>
        </p:spPr>
        <p:txBody>
          <a:bodyPr/>
          <a:lstStyle/>
          <a:p>
            <a:pPr algn="l"/>
            <a:r>
              <a:rPr lang="lt-LT" dirty="0" smtClean="0"/>
              <a:t>Dokumento turinys</a:t>
            </a:r>
            <a:endParaRPr lang="lt-LT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928894" y="4500570"/>
            <a:ext cx="6215106" cy="571504"/>
          </a:xfrm>
        </p:spPr>
        <p:txBody>
          <a:bodyPr>
            <a:normAutofit lnSpcReduction="10000"/>
          </a:bodyPr>
          <a:lstStyle/>
          <a:p>
            <a:r>
              <a:rPr lang="lt-LT" b="1" dirty="0" smtClean="0"/>
              <a:t>Informacinės technologijos</a:t>
            </a:r>
            <a:endParaRPr lang="lt-LT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428604"/>
            <a:ext cx="8382000" cy="541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4813" y="166688"/>
            <a:ext cx="8334375" cy="6524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0050" y="219075"/>
            <a:ext cx="8343900" cy="6419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ntraštė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dirty="0" smtClean="0"/>
              <a:t>Papildoma u</a:t>
            </a:r>
            <a:r>
              <a:rPr lang="lt-LT" dirty="0" smtClean="0"/>
              <a:t>ž</a:t>
            </a:r>
            <a:r>
              <a:rPr lang="en-US" dirty="0" err="1" smtClean="0"/>
              <a:t>duotis</a:t>
            </a:r>
            <a:endParaRPr lang="lt-LT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1357298"/>
            <a:ext cx="7858180" cy="3401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dirty="0" smtClean="0"/>
              <a:t>Kaip mums sekėsi</a:t>
            </a:r>
            <a:endParaRPr lang="lt-LT" dirty="0"/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t-LT" dirty="0" smtClean="0"/>
              <a:t>Kaip kuriamas automatinis turinys?</a:t>
            </a:r>
          </a:p>
          <a:p>
            <a:r>
              <a:rPr lang="lt-LT" dirty="0" smtClean="0"/>
              <a:t>Kaip jis panaudojamas praktiškai?</a:t>
            </a:r>
            <a:endParaRPr lang="lt-L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dirty="0" smtClean="0"/>
              <a:t>Pasikartojame</a:t>
            </a:r>
            <a:endParaRPr lang="lt-LT" dirty="0"/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lt-LT" sz="2800" dirty="0" smtClean="0"/>
              <a:t>Kaip kuriamas stilius?</a:t>
            </a:r>
          </a:p>
          <a:p>
            <a:r>
              <a:rPr lang="lt-LT" sz="2800" dirty="0" smtClean="0"/>
              <a:t>Kokius parametrus galima nustatyti naujam stiliui?</a:t>
            </a:r>
            <a:endParaRPr lang="lt-LT" sz="2800" dirty="0" smtClean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dirty="0" smtClean="0"/>
              <a:t>Pamokos </a:t>
            </a:r>
            <a:r>
              <a:rPr lang="en-US" dirty="0" smtClean="0"/>
              <a:t>u</a:t>
            </a:r>
            <a:r>
              <a:rPr lang="lt-LT" dirty="0" err="1" smtClean="0"/>
              <a:t>ždavinys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t-LT" dirty="0" smtClean="0"/>
              <a:t>Mokiniai prisimins kaip kuriamas automatinis turinys, savarankiškai paruoš dokumentus ir juose sukurs automatinius turinius.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642918"/>
            <a:ext cx="7829550" cy="489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0050" y="85725"/>
            <a:ext cx="8343900" cy="668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41" y="142852"/>
            <a:ext cx="7858149" cy="65795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357166"/>
            <a:ext cx="8048625" cy="423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500042"/>
            <a:ext cx="8296275" cy="3933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ntraštė 6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11156"/>
          </a:xfrm>
        </p:spPr>
        <p:txBody>
          <a:bodyPr>
            <a:normAutofit fontScale="90000"/>
          </a:bodyPr>
          <a:lstStyle/>
          <a:p>
            <a:r>
              <a:rPr lang="lt-LT" dirty="0" smtClean="0"/>
              <a:t>Užduotys</a:t>
            </a:r>
            <a:endParaRPr lang="lt-LT" dirty="0"/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857232"/>
            <a:ext cx="8258175" cy="585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966</TotalTime>
  <Words>52</Words>
  <Application>Microsoft Office PowerPoint</Application>
  <PresentationFormat>Demonstracija ekrane (4:3)</PresentationFormat>
  <Paragraphs>12</Paragraphs>
  <Slides>14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Skaidrių pavadinimai</vt:lpstr>
      </vt:variant>
      <vt:variant>
        <vt:i4>14</vt:i4>
      </vt:variant>
    </vt:vector>
  </HeadingPairs>
  <TitlesOfParts>
    <vt:vector size="15" baseType="lpstr">
      <vt:lpstr>Office tema</vt:lpstr>
      <vt:lpstr>Dokumento turinys</vt:lpstr>
      <vt:lpstr>Pasikartojame</vt:lpstr>
      <vt:lpstr>Pamokos uždavinys</vt:lpstr>
      <vt:lpstr>Skaidrė 4</vt:lpstr>
      <vt:lpstr>Skaidrė 5</vt:lpstr>
      <vt:lpstr>Skaidrė 6</vt:lpstr>
      <vt:lpstr>Skaidrė 7</vt:lpstr>
      <vt:lpstr>Skaidrė 8</vt:lpstr>
      <vt:lpstr>Užduotys</vt:lpstr>
      <vt:lpstr>Skaidrė 10</vt:lpstr>
      <vt:lpstr>Skaidrė 11</vt:lpstr>
      <vt:lpstr>Skaidrė 12</vt:lpstr>
      <vt:lpstr>Papildoma užduotis</vt:lpstr>
      <vt:lpstr>Kaip mums sekėsi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Reikšmių įterpimas į masyvą</dc:title>
  <dc:creator>namas</dc:creator>
  <cp:lastModifiedBy>ramas</cp:lastModifiedBy>
  <cp:revision>89</cp:revision>
  <dcterms:created xsi:type="dcterms:W3CDTF">2012-12-09T18:28:48Z</dcterms:created>
  <dcterms:modified xsi:type="dcterms:W3CDTF">2014-02-03T18:44:19Z</dcterms:modified>
</cp:coreProperties>
</file>