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9" r:id="rId5"/>
    <p:sldId id="264" r:id="rId6"/>
    <p:sldId id="284" r:id="rId7"/>
    <p:sldId id="283" r:id="rId8"/>
    <p:sldId id="262" r:id="rId9"/>
    <p:sldId id="263" r:id="rId10"/>
    <p:sldId id="290" r:id="rId11"/>
    <p:sldId id="294" r:id="rId12"/>
    <p:sldId id="293" r:id="rId13"/>
    <p:sldId id="29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9E89-4237-4E4B-9600-F71E36C17C3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143512"/>
            <a:ext cx="7772400" cy="1112835"/>
          </a:xfrm>
        </p:spPr>
        <p:txBody>
          <a:bodyPr/>
          <a:lstStyle/>
          <a:p>
            <a:pPr algn="l"/>
            <a:r>
              <a:rPr lang="lt-LT" dirty="0" smtClean="0"/>
              <a:t>Objektų numeravimas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894" y="4500570"/>
            <a:ext cx="6215106" cy="571504"/>
          </a:xfrm>
        </p:spPr>
        <p:txBody>
          <a:bodyPr>
            <a:normAutofit lnSpcReduction="10000"/>
          </a:bodyPr>
          <a:lstStyle/>
          <a:p>
            <a:r>
              <a:rPr lang="lt-LT" b="1" dirty="0" smtClean="0"/>
              <a:t>Informacinės technologijos</a:t>
            </a: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5723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7286647" cy="641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153950"/>
            <a:ext cx="8229600" cy="774720"/>
          </a:xfrm>
        </p:spPr>
        <p:txBody>
          <a:bodyPr/>
          <a:lstStyle/>
          <a:p>
            <a:r>
              <a:rPr lang="lt-LT" dirty="0" smtClean="0"/>
              <a:t>Papildoma už</a:t>
            </a:r>
            <a:r>
              <a:rPr lang="en-US" dirty="0" err="1" smtClean="0"/>
              <a:t>duotis</a:t>
            </a: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4199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096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mums sekėsi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Kam reikalingas objektų numeravimas?</a:t>
            </a:r>
          </a:p>
          <a:p>
            <a:r>
              <a:rPr lang="lt-LT" dirty="0" smtClean="0"/>
              <a:t>Ar mokykloje galite tai pritaikyti?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Pasikartojame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Kam reikalinga abėcėlinė rodyklė?</a:t>
            </a:r>
          </a:p>
          <a:p>
            <a:r>
              <a:rPr lang="lt-LT" sz="2800" dirty="0" smtClean="0"/>
              <a:t>Kaip abėcėlinei rodyklei nurodyti, kad žodis yra nuo 5 iki 7 puslapio?</a:t>
            </a:r>
          </a:p>
          <a:p>
            <a:r>
              <a:rPr lang="lt-LT" sz="2800" dirty="0" smtClean="0"/>
              <a:t>Tekstą skirstome į skiltis, deja gavosi dvi ilgos tuščios, o viena pusiau užpildyta? Kas nutiko ir kaip tai pataisyti?</a:t>
            </a:r>
          </a:p>
          <a:p>
            <a:r>
              <a:rPr lang="lt-LT" sz="2800" dirty="0" smtClean="0"/>
              <a:t>Norime tekstą permesti į kitą skiltį nuo tam tikros dalies. Kaip tai atlikti?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Pamokos </a:t>
            </a:r>
            <a:r>
              <a:rPr lang="en-US" dirty="0" smtClean="0"/>
              <a:t>u</a:t>
            </a:r>
            <a:r>
              <a:rPr lang="lt-LT" dirty="0" err="1" smtClean="0"/>
              <a:t>ždavinys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Klausydamiesi mokytojo susipažins su objektų numeravimu, pritaikys žinias praktikoje atlikdami savarankišką užduotį.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-3379"/>
          <a:stretch>
            <a:fillRect/>
          </a:stretch>
        </p:blipFill>
        <p:spPr bwMode="auto">
          <a:xfrm>
            <a:off x="714348" y="1357298"/>
            <a:ext cx="76581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4040198" cy="52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343799" cy="642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20" y="176234"/>
            <a:ext cx="5638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0676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552450"/>
            <a:ext cx="84105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Užduotys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104900"/>
            <a:ext cx="7724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97</Words>
  <Application>Microsoft Office PowerPoint</Application>
  <PresentationFormat>Demonstracija ekrane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Office tema</vt:lpstr>
      <vt:lpstr>Objektų numeravimas</vt:lpstr>
      <vt:lpstr>Pasikartojame</vt:lpstr>
      <vt:lpstr>Pamokos uždavinys</vt:lpstr>
      <vt:lpstr>Skaidrė 4</vt:lpstr>
      <vt:lpstr>Skaidrė 5</vt:lpstr>
      <vt:lpstr>Skaidrė 6</vt:lpstr>
      <vt:lpstr>Skaidrė 7</vt:lpstr>
      <vt:lpstr>Skaidrė 8</vt:lpstr>
      <vt:lpstr>Užduotys</vt:lpstr>
      <vt:lpstr>Skaidrė 10</vt:lpstr>
      <vt:lpstr>Skaidrė 11</vt:lpstr>
      <vt:lpstr>Papildoma užduotis</vt:lpstr>
      <vt:lpstr>Skaidrė 13</vt:lpstr>
      <vt:lpstr>Kaip mums sekėsi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Reikšmių įterpimas į masyvą</dc:title>
  <dc:creator>namas</dc:creator>
  <cp:lastModifiedBy>ramas</cp:lastModifiedBy>
  <cp:revision>96</cp:revision>
  <dcterms:created xsi:type="dcterms:W3CDTF">2012-12-09T18:28:48Z</dcterms:created>
  <dcterms:modified xsi:type="dcterms:W3CDTF">2014-02-10T19:56:43Z</dcterms:modified>
</cp:coreProperties>
</file>