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7" r:id="rId3"/>
    <p:sldId id="257" r:id="rId4"/>
    <p:sldId id="259" r:id="rId5"/>
    <p:sldId id="264" r:id="rId6"/>
    <p:sldId id="284" r:id="rId7"/>
    <p:sldId id="283" r:id="rId8"/>
    <p:sldId id="262" r:id="rId9"/>
    <p:sldId id="263" r:id="rId10"/>
    <p:sldId id="290" r:id="rId11"/>
    <p:sldId id="294" r:id="rId12"/>
    <p:sldId id="293" r:id="rId13"/>
    <p:sldId id="295" r:id="rId14"/>
    <p:sldId id="27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07" autoAdjust="0"/>
  </p:normalViewPr>
  <p:slideViewPr>
    <p:cSldViewPr>
      <p:cViewPr varScale="1">
        <p:scale>
          <a:sx n="106" d="100"/>
          <a:sy n="106" d="100"/>
        </p:scale>
        <p:origin x="-166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Paantraštė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Spustelėkite ruošinio paantraštės stiliui keisti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9E89-4237-4E4B-9600-F71E36C17C35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29E89-4237-4E4B-9600-F71E36C17C35}" type="datetimeFigureOut">
              <a:rPr lang="en-US" smtClean="0"/>
              <a:pPr/>
              <a:t>2/10/2014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D5A73-026C-496E-97B7-A222355DF7B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5143512"/>
            <a:ext cx="7772400" cy="1112835"/>
          </a:xfrm>
        </p:spPr>
        <p:txBody>
          <a:bodyPr/>
          <a:lstStyle/>
          <a:p>
            <a:pPr algn="l"/>
            <a:r>
              <a:rPr lang="lt-LT" dirty="0" smtClean="0"/>
              <a:t>Objektų numeravimas</a:t>
            </a:r>
            <a:endParaRPr lang="lt-L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8894" y="4500570"/>
            <a:ext cx="6215106" cy="571504"/>
          </a:xfrm>
        </p:spPr>
        <p:txBody>
          <a:bodyPr>
            <a:normAutofit lnSpcReduction="10000"/>
          </a:bodyPr>
          <a:lstStyle/>
          <a:p>
            <a:r>
              <a:rPr lang="lt-LT" b="1" dirty="0" smtClean="0"/>
              <a:t>Informacinės technologijos</a:t>
            </a:r>
            <a:endParaRPr lang="lt-L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14290"/>
            <a:ext cx="7572375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42852"/>
            <a:ext cx="7286647" cy="641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aštė 2"/>
          <p:cNvSpPr>
            <a:spLocks noGrp="1"/>
          </p:cNvSpPr>
          <p:nvPr>
            <p:ph type="title"/>
          </p:nvPr>
        </p:nvSpPr>
        <p:spPr>
          <a:xfrm>
            <a:off x="457200" y="153950"/>
            <a:ext cx="8229600" cy="774720"/>
          </a:xfrm>
        </p:spPr>
        <p:txBody>
          <a:bodyPr/>
          <a:lstStyle/>
          <a:p>
            <a:r>
              <a:rPr lang="lt-LT" dirty="0" smtClean="0"/>
              <a:t>Papildoma už</a:t>
            </a:r>
            <a:r>
              <a:rPr lang="en-US" dirty="0" err="1" smtClean="0"/>
              <a:t>duotis</a:t>
            </a:r>
            <a:endParaRPr lang="lt-LT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857232"/>
            <a:ext cx="7419975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500042"/>
            <a:ext cx="7096125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Kaip mums sekėsi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Kam reikalingas objektų numeravimas?</a:t>
            </a:r>
          </a:p>
          <a:p>
            <a:r>
              <a:rPr lang="lt-LT" dirty="0" smtClean="0"/>
              <a:t>Ar mokykloje galite tai pritaikyti?</a:t>
            </a:r>
            <a:endParaRPr lang="lt-L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Pasikartojame</a:t>
            </a:r>
            <a:endParaRPr lang="lt-LT" dirty="0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t-LT" sz="2800" dirty="0" smtClean="0"/>
              <a:t>Kam reikalinga abėcėlinė rodyklė?</a:t>
            </a:r>
          </a:p>
          <a:p>
            <a:r>
              <a:rPr lang="lt-LT" sz="2800" dirty="0" smtClean="0"/>
              <a:t>Kaip abėcėlinei rodyklei nurodyti, kad žodis yra nuo 5 iki 7 puslapio?</a:t>
            </a:r>
          </a:p>
          <a:p>
            <a:r>
              <a:rPr lang="lt-LT" sz="2800" dirty="0" smtClean="0"/>
              <a:t>Tekstą skirstome į skiltis, deja gavosi dvi ilgos tuščios, o viena pusiau užpildyta? Kas nutiko ir kaip tai pataisyti?</a:t>
            </a:r>
          </a:p>
          <a:p>
            <a:r>
              <a:rPr lang="lt-LT" sz="2800" dirty="0" smtClean="0"/>
              <a:t>Norime tekstą permesti į kitą skiltį nuo tam tikros dalies. Kaip tai atlikti?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Pamokos </a:t>
            </a:r>
            <a:r>
              <a:rPr lang="en-US" dirty="0" smtClean="0"/>
              <a:t>u</a:t>
            </a:r>
            <a:r>
              <a:rPr lang="lt-LT" dirty="0" err="1" smtClean="0"/>
              <a:t>ždavinys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dirty="0" smtClean="0"/>
              <a:t>Klausydamiesi mokytojo susipažins su objektų numeravimu, pritaikys žinias praktikoje atlikdami savarankišką užduotį.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b="-3379"/>
          <a:stretch>
            <a:fillRect/>
          </a:stretch>
        </p:blipFill>
        <p:spPr bwMode="auto">
          <a:xfrm>
            <a:off x="714348" y="1357298"/>
            <a:ext cx="765810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642918"/>
            <a:ext cx="4040198" cy="525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14290"/>
            <a:ext cx="7343799" cy="6423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0720" y="176234"/>
            <a:ext cx="56388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71480"/>
            <a:ext cx="8067675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713" y="552450"/>
            <a:ext cx="8410575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ntraštė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Užduotys</a:t>
            </a:r>
            <a:endParaRPr lang="lt-LT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613" y="1104900"/>
            <a:ext cx="772477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1077</TotalTime>
  <Words>97</Words>
  <Application>Microsoft Office PowerPoint</Application>
  <PresentationFormat>Demonstracija ekrane (4:3)</PresentationFormat>
  <Paragraphs>14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14</vt:i4>
      </vt:variant>
    </vt:vector>
  </HeadingPairs>
  <TitlesOfParts>
    <vt:vector size="15" baseType="lpstr">
      <vt:lpstr>Office tema</vt:lpstr>
      <vt:lpstr>Objektų numeravimas</vt:lpstr>
      <vt:lpstr>Pasikartojame</vt:lpstr>
      <vt:lpstr>Pamokos uždavinys</vt:lpstr>
      <vt:lpstr>Skaidrė 4</vt:lpstr>
      <vt:lpstr>Skaidrė 5</vt:lpstr>
      <vt:lpstr>Skaidrė 6</vt:lpstr>
      <vt:lpstr>Skaidrė 7</vt:lpstr>
      <vt:lpstr>Skaidrė 8</vt:lpstr>
      <vt:lpstr>Užduotys</vt:lpstr>
      <vt:lpstr>Skaidrė 10</vt:lpstr>
      <vt:lpstr>Skaidrė 11</vt:lpstr>
      <vt:lpstr>Papildoma užduotis</vt:lpstr>
      <vt:lpstr>Skaidrė 13</vt:lpstr>
      <vt:lpstr>Kaip mums sekėsi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Reikšmių įterpimas į masyvą</dc:title>
  <dc:creator>namas</dc:creator>
  <cp:lastModifiedBy>ramas</cp:lastModifiedBy>
  <cp:revision>96</cp:revision>
  <dcterms:created xsi:type="dcterms:W3CDTF">2012-12-09T18:28:48Z</dcterms:created>
  <dcterms:modified xsi:type="dcterms:W3CDTF">2014-02-10T19:56:43Z</dcterms:modified>
</cp:coreProperties>
</file>