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56" r:id="rId3"/>
    <p:sldId id="264" r:id="rId4"/>
    <p:sldId id="265" r:id="rId5"/>
    <p:sldId id="266" r:id="rId6"/>
    <p:sldId id="263" r:id="rId7"/>
    <p:sldId id="267" r:id="rId8"/>
    <p:sldId id="268" r:id="rId9"/>
  </p:sldIdLst>
  <p:sldSz cx="14630400" cy="8229600"/>
  <p:notesSz cx="8229600" cy="14630400"/>
  <p:embeddedFontLst>
    <p:embeddedFont>
      <p:font typeface="Dela Gothic One" panose="020B0604020202020204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" panose="020B0604020202020204" charset="-70"/>
      <p:regular r:id="rId16"/>
    </p:embeddedFont>
  </p:embeddedFontLst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ūnas Liuokaitis" initials="RL" lastIdx="1" clrIdx="0">
    <p:extLst>
      <p:ext uri="{19B8F6BF-5375-455C-9EA6-DF929625EA0E}">
        <p15:presenceInfo xmlns:p15="http://schemas.microsoft.com/office/powerpoint/2012/main" userId="S-1-5-21-3824417116-2179057016-371979012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EA"/>
    <a:srgbClr val="0A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17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53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5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07749" y="361382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lt-LT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Konvertavimas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503" y="6078066"/>
            <a:ext cx="1083231" cy="173319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52861" y="1841211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lt-LT" sz="24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Į dvejetainę iš dešimtainės</a:t>
            </a:r>
            <a:endParaRPr lang="en-US" sz="24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215" y="2825130"/>
            <a:ext cx="1083231" cy="173319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652861" y="3482994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lt-LT" sz="24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Į dešimtainę iš dvejetainės</a:t>
            </a:r>
            <a:endParaRPr lang="en-US" sz="2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859" y="4451598"/>
            <a:ext cx="1083231" cy="173319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652861" y="6970913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lt-LT" sz="2400" dirty="0">
                <a:solidFill>
                  <a:srgbClr val="FFE5E5"/>
                </a:solidFill>
                <a:latin typeface="DM Sans" pitchFamily="34" charset="0"/>
              </a:rPr>
              <a:t>Į dešimtainės iš šešioliktainės</a:t>
            </a:r>
            <a:endParaRPr lang="en-US" sz="2400" dirty="0"/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7E269AD0-45FC-47B7-907B-C89119580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216" y="1198662"/>
            <a:ext cx="1083231" cy="1733193"/>
          </a:xfrm>
          <a:prstGeom prst="rect">
            <a:avLst/>
          </a:prstGeom>
        </p:spPr>
      </p:pic>
      <p:sp>
        <p:nvSpPr>
          <p:cNvPr id="11" name="Text 2">
            <a:extLst>
              <a:ext uri="{FF2B5EF4-FFF2-40B4-BE49-F238E27FC236}">
                <a16:creationId xmlns:a16="http://schemas.microsoft.com/office/drawing/2014/main" id="{4FF7C8B0-5780-4056-B75F-FA7B0CAEF217}"/>
              </a:ext>
            </a:extLst>
          </p:cNvPr>
          <p:cNvSpPr/>
          <p:nvPr/>
        </p:nvSpPr>
        <p:spPr>
          <a:xfrm>
            <a:off x="7652861" y="5246950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lt-LT" sz="24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Į šešioliktainę iš dešimtainės</a:t>
            </a:r>
            <a:endParaRPr lang="en-US" sz="2400" dirty="0"/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4897D768-18A1-4881-AD96-A42433AE3C9C}"/>
              </a:ext>
            </a:extLst>
          </p:cNvPr>
          <p:cNvSpPr/>
          <p:nvPr/>
        </p:nvSpPr>
        <p:spPr>
          <a:xfrm>
            <a:off x="12794566" y="7680960"/>
            <a:ext cx="1786597" cy="492369"/>
          </a:xfrm>
          <a:prstGeom prst="rect">
            <a:avLst/>
          </a:prstGeom>
          <a:solidFill>
            <a:srgbClr val="0A09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CD264-A622-4B33-B572-63A862ECAA22}"/>
              </a:ext>
            </a:extLst>
          </p:cNvPr>
          <p:cNvSpPr txBox="1"/>
          <p:nvPr/>
        </p:nvSpPr>
        <p:spPr>
          <a:xfrm>
            <a:off x="6473825" y="66830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solidFill>
                  <a:srgbClr val="FFEAEA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CEAD1DA8-52CB-421A-A396-51BF4000B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2278966" cy="34184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03300" y="3209896"/>
            <a:ext cx="7627382" cy="3296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lt-LT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Konvertavimas iš dešimtainės į dvejetainę sistemą</a:t>
            </a:r>
            <a:endParaRPr lang="en-US" sz="4450" dirty="0"/>
          </a:p>
        </p:txBody>
      </p:sp>
      <p:graphicFrame>
        <p:nvGraphicFramePr>
          <p:cNvPr id="8" name="Objektas 7">
            <a:extLst>
              <a:ext uri="{FF2B5EF4-FFF2-40B4-BE49-F238E27FC236}">
                <a16:creationId xmlns:a16="http://schemas.microsoft.com/office/drawing/2014/main" id="{036FE64E-3066-4AA7-81D4-6A15A685B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355995"/>
              </p:ext>
            </p:extLst>
          </p:nvPr>
        </p:nvGraphicFramePr>
        <p:xfrm>
          <a:off x="8904849" y="-1"/>
          <a:ext cx="5725551" cy="822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5" imgW="5988737" imgH="8604121" progId="Photoshop.Image.18">
                  <p:embed/>
                </p:oleObj>
              </mc:Choice>
              <mc:Fallback>
                <p:oleObj name="Image" r:id="rId5" imgW="5988737" imgH="8604121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04849" y="-1"/>
                        <a:ext cx="5725551" cy="8225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7503" y="234580"/>
            <a:ext cx="7627382" cy="3296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lt-LT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Konvertavimas iš dvejetainės į dešimtainę sistemą</a:t>
            </a:r>
            <a:endParaRPr lang="en-US" sz="4450" dirty="0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D7EC4A4-297D-4061-BD27-4055C4FF2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095" y="3026843"/>
            <a:ext cx="9207306" cy="5202758"/>
          </a:xfrm>
          <a:prstGeom prst="rect">
            <a:avLst/>
          </a:prstGeom>
        </p:spPr>
      </p:pic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5B70DD79-0D36-41A0-91D5-E8356E473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2"/>
            <a:ext cx="5423095" cy="81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7503" y="234580"/>
            <a:ext cx="7627382" cy="3296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lt-LT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Konvertavimas iš dešimtainės į šešioliktainę sistemą</a:t>
            </a:r>
            <a:endParaRPr lang="en-US" sz="445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23C56F3-0497-4EBA-AD53-D09AB537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094" y="3371602"/>
            <a:ext cx="9207305" cy="4857998"/>
          </a:xfrm>
          <a:prstGeom prst="rect">
            <a:avLst/>
          </a:prstGeom>
        </p:spPr>
      </p:pic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F039EE6A-C85D-498D-A8AE-146326F72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1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7503" y="234580"/>
            <a:ext cx="7627382" cy="3296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lt-LT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Konvertavimas iš šešioliktainės į dešimtainę sistemą</a:t>
            </a:r>
            <a:endParaRPr lang="en-US" sz="4450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EA0C2DE-7857-473D-AC0D-406B41E25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22" y="3003452"/>
            <a:ext cx="9156278" cy="5226148"/>
          </a:xfrm>
          <a:prstGeom prst="rect">
            <a:avLst/>
          </a:prstGeom>
        </p:spPr>
      </p:pic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2A74A82A-8463-4F81-B3AE-28E7985A2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78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1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8309" y="2059662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lt-LT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Pirmo lygio užduotys</a:t>
            </a:r>
            <a:endParaRPr lang="en-US" sz="4450" dirty="0"/>
          </a:p>
        </p:txBody>
      </p:sp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32554AF3-4C02-4798-863C-C887553A3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70" y="3626834"/>
            <a:ext cx="7039957" cy="3057952"/>
          </a:xfrm>
          <a:prstGeom prst="rect">
            <a:avLst/>
          </a:prstGeom>
        </p:spPr>
      </p:pic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B5B147CC-E19E-4C11-B9AD-B0521D061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8309" y="2059662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lt-LT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Antro lygio užduotys</a:t>
            </a:r>
            <a:endParaRPr lang="en-US" sz="4450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E77FDC54-A319-494B-B646-F39510AAF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891EC46B-6211-4AA9-AAB0-68C773292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44" y="3683104"/>
            <a:ext cx="7049484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8309" y="2059662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lt-LT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Trečio lygio užduotys</a:t>
            </a:r>
            <a:endParaRPr lang="en-US" sz="4450" dirty="0"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EDC3E9F0-218A-4309-A32F-EB5DA9E58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565D021-B91B-4F5B-9CB2-B157B245E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3738931"/>
            <a:ext cx="7478169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3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59</Words>
  <Application>Microsoft Office PowerPoint</Application>
  <PresentationFormat>Pasirinktinai</PresentationFormat>
  <Paragraphs>21</Paragraphs>
  <Slides>8</Slides>
  <Notes>8</Notes>
  <HiddenSlides>0</HiddenSlides>
  <MMClips>0</MMClips>
  <ScaleCrop>false</ScaleCrop>
  <HeadingPairs>
    <vt:vector size="8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DM Sans</vt:lpstr>
      <vt:lpstr>Calibri</vt:lpstr>
      <vt:lpstr>Arial</vt:lpstr>
      <vt:lpstr>Dela Gothic One</vt:lpstr>
      <vt:lpstr>Office Theme</vt:lpstr>
      <vt:lpstr>Adobe Photoshop Image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Ramūnas Liuokaitis</cp:lastModifiedBy>
  <cp:revision>6</cp:revision>
  <dcterms:created xsi:type="dcterms:W3CDTF">2025-01-26T09:27:47Z</dcterms:created>
  <dcterms:modified xsi:type="dcterms:W3CDTF">2025-01-26T10:11:00Z</dcterms:modified>
</cp:coreProperties>
</file>