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</p:sldMasterIdLst>
  <p:notesMasterIdLst>
    <p:notesMasterId r:id="rId25"/>
  </p:notesMasterIdLst>
  <p:handoutMasterIdLst>
    <p:handoutMasterId r:id="rId26"/>
  </p:handoutMasterIdLst>
  <p:sldIdLst>
    <p:sldId id="322" r:id="rId2"/>
    <p:sldId id="274" r:id="rId3"/>
    <p:sldId id="276" r:id="rId4"/>
    <p:sldId id="291" r:id="rId5"/>
    <p:sldId id="290" r:id="rId6"/>
    <p:sldId id="293" r:id="rId7"/>
    <p:sldId id="294" r:id="rId8"/>
    <p:sldId id="295" r:id="rId9"/>
    <p:sldId id="324" r:id="rId10"/>
    <p:sldId id="32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23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1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B2A7"/>
    <a:srgbClr val="0312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0" autoAdjust="0"/>
    <p:restoredTop sz="95859" autoAdjust="0"/>
  </p:normalViewPr>
  <p:slideViewPr>
    <p:cSldViewPr snapToGrid="0" snapToObjects="1">
      <p:cViewPr varScale="1">
        <p:scale>
          <a:sx n="107" d="100"/>
          <a:sy n="107" d="100"/>
        </p:scale>
        <p:origin x="720" y="102"/>
      </p:cViewPr>
      <p:guideLst>
        <p:guide orient="horz" pos="255"/>
        <p:guide pos="1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268"/>
    </p:cViewPr>
  </p:sorterViewPr>
  <p:notesViewPr>
    <p:cSldViewPr snapToGrid="0" snapToObjects="1" showGuides="1">
      <p:cViewPr varScale="1">
        <p:scale>
          <a:sx n="78" d="100"/>
          <a:sy n="78" d="100"/>
        </p:scale>
        <p:origin x="179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0F6A4CF-6F40-F247-A40D-A506003812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442FE1-1197-204F-8F29-30924E62D8C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16102-A814-B34B-A78D-C3C8F1BEDD06}" type="datetimeFigureOut">
              <a:rPr lang="en-LT" smtClean="0"/>
              <a:t>03/26/2026</a:t>
            </a:fld>
            <a:endParaRPr lang="en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A926D2-6108-F742-8CE9-3BDE43E5D5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A1404D-63A8-8A4A-AADA-E0995DC43E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18C4D-A878-9141-BB15-8DD00E6EE4FD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209319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43D14-F34B-4C84-A926-D7498515B65B}" type="datetimeFigureOut">
              <a:rPr lang="lt-LT" smtClean="0"/>
              <a:t>2026-03-26</a:t>
            </a:fld>
            <a:endParaRPr lang="lt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8A19B-F50D-4325-8688-99705B10A5D3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30351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5B9A3A6B-65D1-A246-8E08-BC4FEEB93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3" y="2022757"/>
            <a:ext cx="10234821" cy="1887492"/>
          </a:xfrm>
          <a:prstGeom prst="rect">
            <a:avLst/>
          </a:prstGeom>
        </p:spPr>
        <p:txBody>
          <a:bodyPr l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add title of the lecture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FCF1EB2-BBC6-54B7-1B65-33362F0C4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0211" y="5766792"/>
            <a:ext cx="1768794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noProof="0" dirty="0"/>
              <a:t>VBE konsultacijos</a:t>
            </a:r>
            <a:br>
              <a:rPr lang="lt-LT" noProof="0" dirty="0"/>
            </a:br>
            <a:r>
              <a:rPr lang="lt-LT" noProof="0" dirty="0"/>
              <a:t>pavadinimas</a:t>
            </a:r>
            <a:endParaRPr lang="en-GB" noProof="0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865DD9F-AE9C-2E00-079B-516B6493A4B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60068" y="5793788"/>
            <a:ext cx="1176174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Vardas Pavardė</a:t>
            </a:r>
            <a:endParaRPr lang="en-LT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BDB894-B7C3-7F92-2DDF-DAA9702F3F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12420" y="5793788"/>
            <a:ext cx="1582879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 err="1"/>
              <a:t>vardas.pavarde</a:t>
            </a:r>
            <a:r>
              <a:rPr lang="en-GB" dirty="0"/>
              <a:t>@ktu.lt</a:t>
            </a:r>
            <a:endParaRPr lang="en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42B15-B2A7-9F2C-83BC-ED517D6E24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4" y="584200"/>
            <a:ext cx="989635" cy="11282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BB52A1-8770-C047-ACC7-7BC42939AF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2977" y="5526989"/>
            <a:ext cx="2694471" cy="7215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230F573-29DF-1A4C-BA3B-E15A62175A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373" y="5526989"/>
            <a:ext cx="2694471" cy="7215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C7FFA72-EEFE-C64A-9114-D40C7F170C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898581" y="5526989"/>
            <a:ext cx="2694471" cy="72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276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D229D56-4D34-4E92-B08C-499915E615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682667"/>
            <a:ext cx="12200965" cy="61753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E0208A90-CD61-BDD2-756C-4B7E0B24A95A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E2A728A-84D0-B8C6-B6C6-827A6ADF7C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A268BF1-C63B-CA7A-5540-09AD38597681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156E888A-2D66-3613-FC8B-F37CB8F1396E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520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C8D76F-AA7E-687D-CDA6-CB2B967EBBAD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3CEECB-0103-5C6A-9229-6520ED4913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4F3EB9-CEE4-0673-4362-CB642715B48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1" name="Slide Number">
            <a:extLst>
              <a:ext uri="{FF2B5EF4-FFF2-40B4-BE49-F238E27FC236}">
                <a16:creationId xmlns:a16="http://schemas.microsoft.com/office/drawing/2014/main" id="{254AED38-6B3D-F4A3-6181-A73E92B72714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4B3F3309-C1ED-9230-B720-0CD5096193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dirty="0"/>
              <a:t>References</a:t>
            </a:r>
            <a:endParaRPr lang="en-LT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50DCFB9-6575-0612-9118-4F4C8A4D39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351314"/>
            <a:ext cx="11159998" cy="3824020"/>
          </a:xfrm>
          <a:prstGeom prst="rect">
            <a:avLst/>
          </a:prstGeom>
        </p:spPr>
        <p:txBody>
          <a:bodyPr anchor="t"/>
          <a:lstStyle>
            <a:lvl1pPr marL="457200" indent="-457200">
              <a:lnSpc>
                <a:spcPct val="100000"/>
              </a:lnSpc>
              <a:spcBef>
                <a:spcPts val="600"/>
              </a:spcBef>
              <a:buClrTx/>
              <a:buSzPct val="100000"/>
              <a:buFont typeface="+mj-lt"/>
              <a:buAutoNum type="arabicPeriod"/>
              <a:defRPr sz="14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697278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ttribu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9CC8D76F-AA7E-687D-CDA6-CB2B967EBBAD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13CEECB-0103-5C6A-9229-6520ED4913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74F3EB9-CEE4-0673-4362-CB642715B48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4" name="Slide Number">
            <a:extLst>
              <a:ext uri="{FF2B5EF4-FFF2-40B4-BE49-F238E27FC236}">
                <a16:creationId xmlns:a16="http://schemas.microsoft.com/office/drawing/2014/main" id="{254AED38-6B3D-F4A3-6181-A73E92B72714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25" name="Title 2">
            <a:extLst>
              <a:ext uri="{FF2B5EF4-FFF2-40B4-BE49-F238E27FC236}">
                <a16:creationId xmlns:a16="http://schemas.microsoft.com/office/drawing/2014/main" id="{CF0EBED4-DB1D-118E-A73D-7A0525959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dirty="0"/>
              <a:t>Image Attribution</a:t>
            </a:r>
            <a:endParaRPr lang="en-LT" dirty="0"/>
          </a:p>
        </p:txBody>
      </p:sp>
      <p:sp>
        <p:nvSpPr>
          <p:cNvPr id="34" name="Text Placeholder 36">
            <a:extLst>
              <a:ext uri="{FF2B5EF4-FFF2-40B4-BE49-F238E27FC236}">
                <a16:creationId xmlns:a16="http://schemas.microsoft.com/office/drawing/2014/main" id="{085D7F16-F090-5ABA-4F80-7ACAC683553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69144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5" name="Text Placeholder 36">
            <a:extLst>
              <a:ext uri="{FF2B5EF4-FFF2-40B4-BE49-F238E27FC236}">
                <a16:creationId xmlns:a16="http://schemas.microsoft.com/office/drawing/2014/main" id="{3B48A1CC-F1A8-F406-F400-9EA1EE31C79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69144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6" name="Text Placeholder 36">
            <a:extLst>
              <a:ext uri="{FF2B5EF4-FFF2-40B4-BE49-F238E27FC236}">
                <a16:creationId xmlns:a16="http://schemas.microsoft.com/office/drawing/2014/main" id="{E4700A4C-566B-0D9E-3801-D9EA169B7A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269144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35FDFAC2-9ED3-883B-A7EA-A2ED6B76267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269144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8" name="Text Placeholder 36">
            <a:extLst>
              <a:ext uri="{FF2B5EF4-FFF2-40B4-BE49-F238E27FC236}">
                <a16:creationId xmlns:a16="http://schemas.microsoft.com/office/drawing/2014/main" id="{BDB86181-5AA1-493A-D11A-E4A0995334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71620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39" name="Text Placeholder 36">
            <a:extLst>
              <a:ext uri="{FF2B5EF4-FFF2-40B4-BE49-F238E27FC236}">
                <a16:creationId xmlns:a16="http://schemas.microsoft.com/office/drawing/2014/main" id="{F46E4A5B-1203-F401-646F-1885C0B3E34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71620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0" name="Text Placeholder 36">
            <a:extLst>
              <a:ext uri="{FF2B5EF4-FFF2-40B4-BE49-F238E27FC236}">
                <a16:creationId xmlns:a16="http://schemas.microsoft.com/office/drawing/2014/main" id="{C5CFF010-28BD-F5CA-8A43-9659B2BDAAD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71620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1" name="Text Placeholder 36">
            <a:extLst>
              <a:ext uri="{FF2B5EF4-FFF2-40B4-BE49-F238E27FC236}">
                <a16:creationId xmlns:a16="http://schemas.microsoft.com/office/drawing/2014/main" id="{86AA8988-2B0D-0867-34D6-F82EA983666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71620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2" name="Text Placeholder 36">
            <a:extLst>
              <a:ext uri="{FF2B5EF4-FFF2-40B4-BE49-F238E27FC236}">
                <a16:creationId xmlns:a16="http://schemas.microsoft.com/office/drawing/2014/main" id="{C775742A-094A-7F5F-D971-F251767B04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0382" y="240440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3" name="Text Placeholder 36">
            <a:extLst>
              <a:ext uri="{FF2B5EF4-FFF2-40B4-BE49-F238E27FC236}">
                <a16:creationId xmlns:a16="http://schemas.microsoft.com/office/drawing/2014/main" id="{B36A6F73-8D2C-CDE0-C572-4A5A1780E41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20382" y="348208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4" name="Text Placeholder 36">
            <a:extLst>
              <a:ext uri="{FF2B5EF4-FFF2-40B4-BE49-F238E27FC236}">
                <a16:creationId xmlns:a16="http://schemas.microsoft.com/office/drawing/2014/main" id="{436BE9B2-03E7-84FC-E3DC-0CB64B504F6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420382" y="4559771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  <p:sp>
        <p:nvSpPr>
          <p:cNvPr id="45" name="Text Placeholder 36">
            <a:extLst>
              <a:ext uri="{FF2B5EF4-FFF2-40B4-BE49-F238E27FC236}">
                <a16:creationId xmlns:a16="http://schemas.microsoft.com/office/drawing/2014/main" id="{CDD5749E-0C59-8B50-EF70-0D12F9232A6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20382" y="5637456"/>
            <a:ext cx="3462476" cy="864941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r>
              <a:rPr lang="en-US" sz="1400" b="0" dirty="0">
                <a:latin typeface="+mn-lt"/>
              </a:rPr>
              <a:t>Picture Title: ….</a:t>
            </a:r>
          </a:p>
          <a:p>
            <a:r>
              <a:rPr lang="en-US" sz="1400" b="0" dirty="0">
                <a:latin typeface="+mn-lt"/>
              </a:rPr>
              <a:t>Author: …</a:t>
            </a:r>
          </a:p>
          <a:p>
            <a:r>
              <a:rPr lang="en-US" sz="1400" b="0" dirty="0">
                <a:latin typeface="+mn-lt"/>
              </a:rPr>
              <a:t>License: …</a:t>
            </a:r>
          </a:p>
        </p:txBody>
      </p:sp>
    </p:spTree>
    <p:extLst>
      <p:ext uri="{BB962C8B-B14F-4D97-AF65-F5344CB8AC3E}">
        <p14:creationId xmlns:p14="http://schemas.microsoft.com/office/powerpoint/2010/main" val="10497461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_white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A6ACEA91-893B-CE06-7B31-DED7CA046CF6}"/>
              </a:ext>
            </a:extLst>
          </p:cNvPr>
          <p:cNvSpPr txBox="1"/>
          <p:nvPr userDrawn="1"/>
        </p:nvSpPr>
        <p:spPr>
          <a:xfrm>
            <a:off x="678154" y="3914086"/>
            <a:ext cx="7559579" cy="2769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>
            <a:spAutoFit/>
          </a:bodyPr>
          <a:lstStyle>
            <a:lvl1pPr>
              <a:lnSpc>
                <a:spcPct val="90000"/>
              </a:lnSpc>
              <a:defRPr sz="12000" b="1">
                <a:solidFill>
                  <a:srgbClr val="2DF4FE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lt-LT" sz="2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</a:t>
            </a:r>
            <a:r>
              <a:rPr kumimoji="0" lang="en-US" sz="2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&amp;A</a:t>
            </a:r>
            <a:endParaRPr kumimoji="0" sz="2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3520FB-EC9F-C8FB-0356-8771E378E7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8154" y="584200"/>
            <a:ext cx="862883" cy="98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229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_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5B9A3A6B-65D1-A246-8E08-BC4FEEB93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3" y="2022757"/>
            <a:ext cx="10234821" cy="1887492"/>
          </a:xfrm>
          <a:prstGeom prst="rect">
            <a:avLst/>
          </a:prstGeom>
        </p:spPr>
        <p:txBody>
          <a:bodyPr l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add title of the lecture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FCF1EB2-BBC6-54B7-1B65-33362F0C4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0211" y="5766792"/>
            <a:ext cx="1768794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400"/>
              </a:spcBef>
              <a:buNone/>
              <a:defRPr sz="12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noProof="0" dirty="0"/>
              <a:t>VBE konsultacijos</a:t>
            </a:r>
            <a:br>
              <a:rPr lang="lt-LT" noProof="0" dirty="0"/>
            </a:br>
            <a:r>
              <a:rPr lang="lt-LT" noProof="0" dirty="0"/>
              <a:t>pavadinimas</a:t>
            </a:r>
            <a:endParaRPr lang="en-GB" noProof="0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BDB894-B7C3-7F92-2DDF-DAA9702F3F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2766" y="5793788"/>
            <a:ext cx="3811861" cy="2534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400"/>
              </a:spcBef>
              <a:buNone/>
              <a:defRPr sz="1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 err="1"/>
              <a:t>vardas.pavarde</a:t>
            </a:r>
            <a:r>
              <a:rPr lang="en-GB" dirty="0"/>
              <a:t>@ktu.lt</a:t>
            </a:r>
            <a:endParaRPr lang="en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42B15-B2A7-9F2C-83BC-ED517D6E24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4" y="584200"/>
            <a:ext cx="989635" cy="112828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33D4348-7D60-584D-844D-98250BB2C1A8}"/>
              </a:ext>
            </a:extLst>
          </p:cNvPr>
          <p:cNvSpPr/>
          <p:nvPr userDrawn="1"/>
        </p:nvSpPr>
        <p:spPr>
          <a:xfrm>
            <a:off x="587373" y="5559723"/>
            <a:ext cx="2694471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FD799B4-D1B6-C343-AF91-E7F6511E8540}"/>
              </a:ext>
            </a:extLst>
          </p:cNvPr>
          <p:cNvSpPr/>
          <p:nvPr userDrawn="1"/>
        </p:nvSpPr>
        <p:spPr>
          <a:xfrm>
            <a:off x="3430935" y="5559723"/>
            <a:ext cx="4212740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160D6820-D862-5D42-8C2A-4F21B76D6AB4}"/>
              </a:ext>
            </a:extLst>
          </p:cNvPr>
          <p:cNvSpPr/>
          <p:nvPr userDrawn="1"/>
        </p:nvSpPr>
        <p:spPr>
          <a:xfrm>
            <a:off x="7792766" y="5559723"/>
            <a:ext cx="3819040" cy="7215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34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numbe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8412B8BF-6680-AAF3-DF62-C629D55E968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B1E26C0-7B4C-FE9C-6BFC-8DE5CB751C4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913121-FAE7-AC5E-2D8F-CA2472DF84D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D74ECF5D-3856-173B-6AEC-51BACA2E6906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B060A29C-EB3C-50E9-E1C6-853A44E8B1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18" y="1403172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noProof="0" dirty="0"/>
              <a:t>Content</a:t>
            </a:r>
            <a:r>
              <a:rPr lang="en-GB" dirty="0"/>
              <a:t> / Objectives / Conclusions / Summary / List</a:t>
            </a:r>
            <a:endParaRPr lang="en-LT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264E2B8-E7DC-4BEF-B4F1-5158546FC8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971800"/>
            <a:ext cx="11159998" cy="2564296"/>
          </a:xfrm>
          <a:prstGeom prst="rect">
            <a:avLst/>
          </a:prstGeom>
        </p:spPr>
        <p:txBody>
          <a:bodyPr anchor="t"/>
          <a:lstStyle>
            <a:lvl1pPr marL="457200" indent="-457200">
              <a:buClr>
                <a:srgbClr val="9C2BED"/>
              </a:buClr>
              <a:buSzPct val="125000"/>
              <a:buFont typeface="+mj-lt"/>
              <a:buAutoNum type="arabicPeriod"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350793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bullet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10FC8C1-A05B-14CD-3765-B3BFCB03E72C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A2A85E2-DCCB-DDB4-B5D7-FE53C447FE6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F099F5-67E1-9981-CB23-FE090586EB96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66F89FE1-6A26-5587-3108-9C118416B2D2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00BB707-954A-4A58-ED5F-79BE832860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18" y="1403172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noProof="0" dirty="0"/>
              <a:t>Content</a:t>
            </a:r>
            <a:r>
              <a:rPr lang="en-GB" dirty="0"/>
              <a:t> / Objectives / Conclusions / Summary / List</a:t>
            </a:r>
            <a:endParaRPr lang="en-LT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3FF239C7-1141-D947-B442-000E979BB26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20" y="2971800"/>
            <a:ext cx="11159998" cy="2564296"/>
          </a:xfrm>
          <a:prstGeom prst="rect">
            <a:avLst/>
          </a:prstGeom>
        </p:spPr>
        <p:txBody>
          <a:bodyPr anchor="t"/>
          <a:lstStyle>
            <a:lvl1pPr marL="457200" indent="-457200">
              <a:buClr>
                <a:srgbClr val="9C2BED"/>
              </a:buClr>
              <a:buSzPct val="125000"/>
              <a:buFont typeface="+mj-lt"/>
              <a:buAutoNum type="arabicPeriod"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864805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black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BA997BD3-92A5-8F68-3F4F-08880DE536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2773" y="3771426"/>
            <a:ext cx="7997914" cy="2037514"/>
          </a:xfrm>
          <a:prstGeom prst="rect">
            <a:avLst/>
          </a:prstGeom>
        </p:spPr>
        <p:txBody>
          <a:bodyPr anchor="b"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lt-LT" noProof="0" dirty="0"/>
              <a:t>Skyriaus pavadinimas</a:t>
            </a:r>
            <a:endParaRPr lang="en-US" noProof="0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A612769-C54A-374F-CEAC-ACE618FFCA26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bg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088D405-E9DB-B2CD-E230-C4A56BAE10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194822-1F4B-6E90-6067-B97BDE2462C3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10" name="Slide Number">
            <a:extLst>
              <a:ext uri="{FF2B5EF4-FFF2-40B4-BE49-F238E27FC236}">
                <a16:creationId xmlns:a16="http://schemas.microsoft.com/office/drawing/2014/main" id="{DC882FAD-3598-BAB5-093B-2887D78A0CFA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bg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1350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8BF2302-D6A2-E4A9-D07D-B23C67D1E43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06AE387-A5A6-DEC5-F729-A7D233141B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E841667-B618-B357-A453-2EADA949A986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2EF34AC5-FE66-80CA-10DC-048676C2C41E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9738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D83D24A7-BC2A-264B-86EC-2FB74CE95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A2629759-1354-16CF-8093-BEDE1D3D0C1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1619" y="2390115"/>
            <a:ext cx="11160000" cy="4010677"/>
          </a:xfrm>
          <a:prstGeom prst="rect">
            <a:avLst/>
          </a:prstGeom>
        </p:spPr>
        <p:txBody>
          <a:bodyPr anchor="t"/>
          <a:lstStyle>
            <a:lvl1pPr marL="0" indent="0">
              <a:buClr>
                <a:schemeClr val="accent5"/>
              </a:buClr>
              <a:buSzPct val="125000"/>
              <a:buFontTx/>
              <a:buNone/>
              <a:defRPr sz="2000" b="0"/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endParaRPr lang="en-LT" dirty="0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47468D6E-4D5F-4E49-62AC-9FC0272E10F4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B065973A-5048-A71E-F256-453E5F85C10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0B6D23-D9CF-BAAF-0D9A-CA5BA3AB879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7" name="Slide Number">
            <a:extLst>
              <a:ext uri="{FF2B5EF4-FFF2-40B4-BE49-F238E27FC236}">
                <a16:creationId xmlns:a16="http://schemas.microsoft.com/office/drawing/2014/main" id="{A3696737-3A51-74B8-D686-E27179E0FC6C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972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F42A0FF0-0291-5F85-A314-C079F04553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978694"/>
            <a:ext cx="5583237" cy="55364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1419760-C8D5-FA82-C8A5-D5E0CB0B9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63" y="978693"/>
            <a:ext cx="5302989" cy="1325563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0EF04D5-374F-3567-360A-ADA9C561642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2764" y="2424007"/>
            <a:ext cx="5302250" cy="40910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en-LT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D1CB8945-9C33-BED1-963C-257E412EA227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B27C750-22B1-30DA-0BB6-F4A18E85C4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5BF8AB8-BEE0-33C1-3BE6-F52312BC022D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2" name="Slide Number">
            <a:extLst>
              <a:ext uri="{FF2B5EF4-FFF2-40B4-BE49-F238E27FC236}">
                <a16:creationId xmlns:a16="http://schemas.microsoft.com/office/drawing/2014/main" id="{196F890C-473D-412B-4F86-25FB63C9A020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56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25E6BE-7DAD-4C48-AC2C-3BF9FE8D41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2762" y="1103202"/>
            <a:ext cx="3767137" cy="525949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+mn-lt"/>
              </a:defRPr>
            </a:lvl1pPr>
          </a:lstStyle>
          <a:p>
            <a:pPr lvl="0"/>
            <a:endParaRPr lang="en-US" sz="2800" dirty="0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2796B227-457C-1B70-A0C2-60FED11E62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87901" y="709151"/>
            <a:ext cx="7404100" cy="61488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F341E439-BF46-5A9C-28E6-2D9AC1418040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5F7A0C-FC05-346C-3745-38305624B7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546FE31-3010-4115-00C4-CB6DE3CFF919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9" name="Slide Number">
            <a:extLst>
              <a:ext uri="{FF2B5EF4-FFF2-40B4-BE49-F238E27FC236}">
                <a16:creationId xmlns:a16="http://schemas.microsoft.com/office/drawing/2014/main" id="{3AA8FCBE-C905-8EB9-91CB-2A676882B4D3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4531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F273C75C-1AC2-532B-E0B3-6B6CF9ACA286}"/>
              </a:ext>
            </a:extLst>
          </p:cNvPr>
          <p:cNvSpPr txBox="1">
            <a:spLocks/>
          </p:cNvSpPr>
          <p:nvPr userDrawn="1"/>
        </p:nvSpPr>
        <p:spPr>
          <a:xfrm>
            <a:off x="10818625" y="79920"/>
            <a:ext cx="860612" cy="57600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1200" b="0" i="0" u="none" strike="noStrike" dirty="0">
                <a:solidFill>
                  <a:schemeClr val="tx1"/>
                </a:solidFill>
                <a:effectLst/>
                <a:latin typeface="+mn-lt"/>
              </a:rPr>
              <a:t>© KTU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369CBBF-4FA6-3ABC-6D8F-804C0004487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79920"/>
            <a:ext cx="7029450" cy="5762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lt-LT" dirty="0"/>
              <a:t>Dėstytojo vardas </a:t>
            </a:r>
            <a:r>
              <a:rPr lang="en-US" dirty="0"/>
              <a:t>| </a:t>
            </a:r>
            <a:r>
              <a:rPr lang="lt-LT" dirty="0"/>
              <a:t>VBE konsultacijos pavadinimas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BB4A63-3491-3ABA-645E-FABABBFCB55B}"/>
              </a:ext>
            </a:extLst>
          </p:cNvPr>
          <p:cNvCxnSpPr>
            <a:cxnSpLocks/>
          </p:cNvCxnSpPr>
          <p:nvPr userDrawn="1"/>
        </p:nvCxnSpPr>
        <p:spPr>
          <a:xfrm>
            <a:off x="0" y="682666"/>
            <a:ext cx="1220096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4" name="Slide Number">
            <a:extLst>
              <a:ext uri="{FF2B5EF4-FFF2-40B4-BE49-F238E27FC236}">
                <a16:creationId xmlns:a16="http://schemas.microsoft.com/office/drawing/2014/main" id="{583D1E74-DB54-10A9-20A0-3E7E9DC86ACD}"/>
              </a:ext>
            </a:extLst>
          </p:cNvPr>
          <p:cNvSpPr txBox="1">
            <a:spLocks/>
          </p:cNvSpPr>
          <p:nvPr userDrawn="1"/>
        </p:nvSpPr>
        <p:spPr>
          <a:xfrm>
            <a:off x="11620381" y="238658"/>
            <a:ext cx="279883" cy="2585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lt-LT" kern="0" smtClean="0">
                <a:solidFill>
                  <a:schemeClr val="tx1"/>
                </a:solidFill>
                <a:cs typeface="Arial"/>
              </a:rPr>
              <a:pPr/>
              <a:t>‹#›</a:t>
            </a:fld>
            <a:endParaRPr lang="lt-LT" kern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85AA91C8-BB28-E1A8-BFB2-AB1B4FFB5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20" y="1083363"/>
            <a:ext cx="11160000" cy="1080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endParaRPr lang="en-LT" dirty="0"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4EE52D44-DA2E-C631-4E39-A3C6117701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1620" y="2593088"/>
            <a:ext cx="5400000" cy="360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1B144D0D-B0DC-E7B3-E34B-24265C3055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60322" y="2595376"/>
            <a:ext cx="5400000" cy="360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274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724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94" r:id="rId2"/>
    <p:sldLayoutId id="2147483695" r:id="rId3"/>
    <p:sldLayoutId id="2147483675" r:id="rId4"/>
    <p:sldLayoutId id="2147483668" r:id="rId5"/>
    <p:sldLayoutId id="2147483690" r:id="rId6"/>
    <p:sldLayoutId id="2147483655" r:id="rId7"/>
    <p:sldLayoutId id="2147483669" r:id="rId8"/>
    <p:sldLayoutId id="2147483709" r:id="rId9"/>
    <p:sldLayoutId id="2147483677" r:id="rId10"/>
    <p:sldLayoutId id="2147483714" r:id="rId11"/>
    <p:sldLayoutId id="2147483710" r:id="rId12"/>
    <p:sldLayoutId id="2147483731" r:id="rId13"/>
    <p:sldLayoutId id="214748373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4E16470-6C32-7591-7D30-580135087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30" y="2229734"/>
            <a:ext cx="10154184" cy="2520000"/>
          </a:xfrm>
        </p:spPr>
        <p:txBody>
          <a:bodyPr/>
          <a:lstStyle/>
          <a:p>
            <a:r>
              <a:rPr lang="lt-LT" sz="6600" dirty="0"/>
              <a:t>Informatikos </a:t>
            </a:r>
            <a:r>
              <a:rPr lang="en-US" sz="6600" dirty="0" err="1"/>
              <a:t>valstybinio</a:t>
            </a:r>
            <a:br>
              <a:rPr lang="en-US" sz="6600" dirty="0"/>
            </a:br>
            <a:r>
              <a:rPr lang="en-US" sz="6600" dirty="0" err="1"/>
              <a:t>brandos</a:t>
            </a:r>
            <a:r>
              <a:rPr lang="en-US" sz="6600" dirty="0"/>
              <a:t> </a:t>
            </a:r>
            <a:r>
              <a:rPr lang="en-US" sz="6600" dirty="0" err="1"/>
              <a:t>egzamino</a:t>
            </a:r>
            <a:br>
              <a:rPr lang="en-US" sz="6600" dirty="0"/>
            </a:br>
            <a:r>
              <a:rPr lang="en-US" sz="6600" dirty="0" err="1"/>
              <a:t>konsultacij</a:t>
            </a:r>
            <a:r>
              <a:rPr lang="lt-LT" sz="6600" dirty="0"/>
              <a:t>a</a:t>
            </a:r>
            <a:endParaRPr lang="lt-LT" sz="6600" dirty="0">
              <a:solidFill>
                <a:schemeClr val="bg1"/>
              </a:solidFill>
            </a:endParaRP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22D79558-8292-5A48-BD78-866CA89F8A9E}"/>
              </a:ext>
            </a:extLst>
          </p:cNvPr>
          <p:cNvSpPr txBox="1">
            <a:spLocks/>
          </p:cNvSpPr>
          <p:nvPr/>
        </p:nvSpPr>
        <p:spPr>
          <a:xfrm>
            <a:off x="3756369" y="5739797"/>
            <a:ext cx="1447129" cy="30739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23EB85DF-350E-764B-9286-2B285CF520E6}"/>
              </a:ext>
            </a:extLst>
          </p:cNvPr>
          <p:cNvSpPr txBox="1">
            <a:spLocks/>
          </p:cNvSpPr>
          <p:nvPr/>
        </p:nvSpPr>
        <p:spPr>
          <a:xfrm>
            <a:off x="3459637" y="5862658"/>
            <a:ext cx="4147794" cy="28112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/>
              <a:t>Ramūnas Liuokaitis</a:t>
            </a:r>
            <a:endParaRPr lang="lt-LT" dirty="0">
              <a:solidFill>
                <a:schemeClr val="bg1"/>
              </a:solidFill>
            </a:endParaRP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7E81B0B3-001E-354D-A2A0-387FB2A97875}"/>
              </a:ext>
            </a:extLst>
          </p:cNvPr>
          <p:cNvSpPr txBox="1">
            <a:spLocks/>
          </p:cNvSpPr>
          <p:nvPr/>
        </p:nvSpPr>
        <p:spPr>
          <a:xfrm>
            <a:off x="579130" y="5862658"/>
            <a:ext cx="2650173" cy="3793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>
                <a:solidFill>
                  <a:schemeClr val="bg1"/>
                </a:solidFill>
              </a:rPr>
              <a:t>I dalis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F84037A-DB69-0049-9E4B-C92395EE2153}"/>
              </a:ext>
            </a:extLst>
          </p:cNvPr>
          <p:cNvSpPr txBox="1">
            <a:spLocks/>
          </p:cNvSpPr>
          <p:nvPr/>
        </p:nvSpPr>
        <p:spPr>
          <a:xfrm>
            <a:off x="7861955" y="5862658"/>
            <a:ext cx="3702278" cy="18453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dirty="0"/>
              <a:t>ramunas.liuokaitis@inzinerijoslicejus.ktu.edu</a:t>
            </a:r>
            <a:endParaRPr lang="lt-L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399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DE9D47-1BC4-77F4-1316-072E04D398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C42F1041-3CC5-70A4-5512-618F91DC04B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B1594E-20A6-7996-95E8-E9878DC0E9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763" y="936083"/>
            <a:ext cx="5327221" cy="24483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59B9934-8A83-7F1E-1BF2-7B916E3229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936083"/>
            <a:ext cx="5730744" cy="322661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51D95E6-24D3-0F98-843F-1230B044C0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3405" y="4647926"/>
            <a:ext cx="4753157" cy="190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721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3" name="Picture 2" descr="Clipboard with check marks - Free education icons">
            <a:extLst>
              <a:ext uri="{FF2B5EF4-FFF2-40B4-BE49-F238E27FC236}">
                <a16:creationId xmlns:a16="http://schemas.microsoft.com/office/drawing/2014/main" id="{9EEAFADA-3E00-B275-6A54-9156F5BC9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863D0A-4971-EB9E-22F6-1168B62FEB9E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6.9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65D781-607E-0248-2D19-6DCE8E4667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125" y="757084"/>
            <a:ext cx="7225750" cy="610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6060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3" name="Picture 2" descr="Clipboard with check marks - Free education icons">
            <a:extLst>
              <a:ext uri="{FF2B5EF4-FFF2-40B4-BE49-F238E27FC236}">
                <a16:creationId xmlns:a16="http://schemas.microsoft.com/office/drawing/2014/main" id="{05992289-F759-5E65-B876-B98289516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722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770CF6-32D8-5ACE-1627-214CB21CDC88}"/>
              </a:ext>
            </a:extLst>
          </p:cNvPr>
          <p:cNvSpPr txBox="1"/>
          <p:nvPr/>
        </p:nvSpPr>
        <p:spPr>
          <a:xfrm>
            <a:off x="14548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6.9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B22978-87B7-9DDF-5F55-07D7E4272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329" y="1009313"/>
            <a:ext cx="10238314" cy="508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020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AB8871-631E-29EF-EDB2-4DF7F94FD4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82" y="990998"/>
            <a:ext cx="11421035" cy="487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931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4" name="Picture 3" descr="Clipboard with check marks - Free education icons">
            <a:extLst>
              <a:ext uri="{FF2B5EF4-FFF2-40B4-BE49-F238E27FC236}">
                <a16:creationId xmlns:a16="http://schemas.microsoft.com/office/drawing/2014/main" id="{4E0AC5E4-BEBA-96D5-09B6-AD02F59C5B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3AE0D97-2FCD-5CB9-03C1-0E4428E0BDF4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6.10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E318D9-2BCE-7C85-D90D-01A371BE4D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789" y="816506"/>
            <a:ext cx="7834422" cy="580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9995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3" name="Picture 2" descr="Clipboard with check marks - Free education icons">
            <a:extLst>
              <a:ext uri="{FF2B5EF4-FFF2-40B4-BE49-F238E27FC236}">
                <a16:creationId xmlns:a16="http://schemas.microsoft.com/office/drawing/2014/main" id="{30B74E46-0741-1665-2C38-4A63885D97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49AFDC5-5EC8-C30C-C9B9-CB0731F9153C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6.10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793AE9-BF60-DA2D-C194-DB384BC5BA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809" y="980733"/>
            <a:ext cx="9364382" cy="4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83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975E0C-B401-6721-F941-FB0A4DA8CE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5623"/>
            <a:ext cx="12192000" cy="494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246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06D1CE77-5FA0-4EA2-8198-D2E30C5C71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2038" y="767115"/>
            <a:ext cx="6625648" cy="5845408"/>
          </a:xfrm>
          <a:prstGeom prst="rect">
            <a:avLst/>
          </a:prstGeom>
        </p:spPr>
      </p:pic>
      <p:pic>
        <p:nvPicPr>
          <p:cNvPr id="3" name="Picture 2" descr="Clipboard with check marks - Free education icons">
            <a:extLst>
              <a:ext uri="{FF2B5EF4-FFF2-40B4-BE49-F238E27FC236}">
                <a16:creationId xmlns:a16="http://schemas.microsoft.com/office/drawing/2014/main" id="{80919E66-C3CF-487F-78DD-6E0052B5A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6D861C8-B8AA-5107-970B-77FB1B0B4804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6.11</a:t>
            </a:r>
          </a:p>
        </p:txBody>
      </p:sp>
    </p:spTree>
    <p:extLst>
      <p:ext uri="{BB962C8B-B14F-4D97-AF65-F5344CB8AC3E}">
        <p14:creationId xmlns:p14="http://schemas.microsoft.com/office/powerpoint/2010/main" val="15976806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1857B3E0-2B7D-4D2C-A4C7-3B088E939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940" y="966444"/>
            <a:ext cx="9812119" cy="4925112"/>
          </a:xfrm>
          <a:prstGeom prst="rect">
            <a:avLst/>
          </a:prstGeom>
        </p:spPr>
      </p:pic>
      <p:pic>
        <p:nvPicPr>
          <p:cNvPr id="4" name="Picture 3" descr="Clipboard with check marks - Free education icons">
            <a:extLst>
              <a:ext uri="{FF2B5EF4-FFF2-40B4-BE49-F238E27FC236}">
                <a16:creationId xmlns:a16="http://schemas.microsoft.com/office/drawing/2014/main" id="{6E66BEAE-FFF2-01E6-2F7A-8C963C5C4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0950BB1-A6B6-1B32-5AA9-9750D2C540F7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6.11</a:t>
            </a:r>
          </a:p>
        </p:txBody>
      </p:sp>
    </p:spTree>
    <p:extLst>
      <p:ext uri="{BB962C8B-B14F-4D97-AF65-F5344CB8AC3E}">
        <p14:creationId xmlns:p14="http://schemas.microsoft.com/office/powerpoint/2010/main" val="35336954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BB0C0A12-517A-47BA-9825-080198A71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9932"/>
            <a:ext cx="12192000" cy="485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090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Egzamino struktūra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22678624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5262C723-4F55-4C27-AEFD-E1B9235D0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8727" y="736289"/>
            <a:ext cx="7025493" cy="6041791"/>
          </a:xfrm>
          <a:prstGeom prst="rect">
            <a:avLst/>
          </a:prstGeom>
        </p:spPr>
      </p:pic>
      <p:pic>
        <p:nvPicPr>
          <p:cNvPr id="4" name="Picture 3" descr="Clipboard with check marks - Free education icons">
            <a:extLst>
              <a:ext uri="{FF2B5EF4-FFF2-40B4-BE49-F238E27FC236}">
                <a16:creationId xmlns:a16="http://schemas.microsoft.com/office/drawing/2014/main" id="{2FAABD94-A6C4-6148-50F8-F05EB8517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42B1AC-BBA4-011D-45C0-8E8A6C5A1A79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6.12</a:t>
            </a:r>
          </a:p>
        </p:txBody>
      </p:sp>
    </p:spTree>
    <p:extLst>
      <p:ext uri="{BB962C8B-B14F-4D97-AF65-F5344CB8AC3E}">
        <p14:creationId xmlns:p14="http://schemas.microsoft.com/office/powerpoint/2010/main" val="16905196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4" name="Paveikslėlis 3">
            <a:extLst>
              <a:ext uri="{FF2B5EF4-FFF2-40B4-BE49-F238E27FC236}">
                <a16:creationId xmlns:a16="http://schemas.microsoft.com/office/drawing/2014/main" id="{D4DB6720-60C3-461C-A3F9-7559A5924B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730" y="975970"/>
            <a:ext cx="9602540" cy="4906060"/>
          </a:xfrm>
          <a:prstGeom prst="rect">
            <a:avLst/>
          </a:prstGeom>
        </p:spPr>
      </p:pic>
      <p:pic>
        <p:nvPicPr>
          <p:cNvPr id="3" name="Picture 2" descr="Clipboard with check marks - Free education icons">
            <a:extLst>
              <a:ext uri="{FF2B5EF4-FFF2-40B4-BE49-F238E27FC236}">
                <a16:creationId xmlns:a16="http://schemas.microsoft.com/office/drawing/2014/main" id="{277635BF-90D4-3A16-94E4-C3F9E17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" y="1009313"/>
            <a:ext cx="1188981" cy="11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C983C9-A4C4-6BEF-E3DA-48C9C924A72E}"/>
              </a:ext>
            </a:extLst>
          </p:cNvPr>
          <p:cNvSpPr txBox="1"/>
          <p:nvPr/>
        </p:nvSpPr>
        <p:spPr>
          <a:xfrm>
            <a:off x="235131" y="2293774"/>
            <a:ext cx="83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/>
              <a:t>6.12</a:t>
            </a:r>
          </a:p>
        </p:txBody>
      </p:sp>
    </p:spTree>
    <p:extLst>
      <p:ext uri="{BB962C8B-B14F-4D97-AF65-F5344CB8AC3E}">
        <p14:creationId xmlns:p14="http://schemas.microsoft.com/office/powerpoint/2010/main" val="28569043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45F26B47-5ED4-4F5F-89E3-5CB572E66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7157"/>
            <a:ext cx="12192000" cy="474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5828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2C1C7B0-0CE3-FDD5-B782-0BACF8BE0DBE}"/>
              </a:ext>
            </a:extLst>
          </p:cNvPr>
          <p:cNvSpPr txBox="1">
            <a:spLocks/>
          </p:cNvSpPr>
          <p:nvPr/>
        </p:nvSpPr>
        <p:spPr>
          <a:xfrm>
            <a:off x="6598763" y="5882327"/>
            <a:ext cx="5191713" cy="73047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lt-LT" sz="1800" b="0" i="1" dirty="0"/>
              <a:t>ramunas.liuokaitis@inzinerijoslicejus.ktu.edu</a:t>
            </a:r>
            <a:endParaRPr lang="lt-LT" sz="1800" b="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030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5D0DA6-6A70-012A-D580-2B5B52252EB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359B9B-31BA-EAD2-3811-3163F3C90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33" y="983416"/>
            <a:ext cx="8735134" cy="5613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1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DBB725A-D578-91A6-AD8A-E190A5CFF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8132"/>
            <a:ext cx="12200965" cy="5124403"/>
          </a:xfrm>
          <a:prstGeom prst="rect">
            <a:avLst/>
          </a:prstGeom>
          <a:noFill/>
        </p:spPr>
      </p:pic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2763" y="79920"/>
            <a:ext cx="7029450" cy="576262"/>
          </a:xfrm>
        </p:spPr>
        <p:txBody>
          <a:bodyPr anchor="ctr">
            <a:normAutofit/>
          </a:bodyPr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542158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88DBFF-59A6-21BF-C7CD-B0F7D7EFB8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576" y="933232"/>
            <a:ext cx="11862848" cy="350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182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5AF571-7864-3F1D-E132-8EDA7D8502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440" y="928338"/>
            <a:ext cx="9993120" cy="500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66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1979B-EDCC-A99F-A757-C201CF6A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Programavimas. Struktūros</a:t>
            </a:r>
            <a:br>
              <a:rPr lang="lt-LT" dirty="0"/>
            </a:br>
            <a:br>
              <a:rPr lang="lt-LT" dirty="0"/>
            </a:br>
            <a:r>
              <a:rPr lang="lt-LT" sz="2800" dirty="0"/>
              <a:t>Duomenų skaitymas, rezultatų rašymas, reikšmių paieška</a:t>
            </a:r>
            <a:endParaRPr lang="lt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57FC-BDB3-4D53-AF7D-FB31A4B6C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</p:spTree>
    <p:extLst>
      <p:ext uri="{BB962C8B-B14F-4D97-AF65-F5344CB8AC3E}">
        <p14:creationId xmlns:p14="http://schemas.microsoft.com/office/powerpoint/2010/main" val="2988359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54DB251F-3FD3-4B92-9158-9C9F6E5C87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97A467-94D6-4276-B935-5A31CE247D8A}"/>
              </a:ext>
            </a:extLst>
          </p:cNvPr>
          <p:cNvSpPr txBox="1"/>
          <p:nvPr/>
        </p:nvSpPr>
        <p:spPr>
          <a:xfrm>
            <a:off x="512763" y="2918541"/>
            <a:ext cx="110097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t-LT" sz="4800" dirty="0"/>
              <a:t>Geriausia teorija yra praktinės užduotys</a:t>
            </a:r>
          </a:p>
        </p:txBody>
      </p:sp>
    </p:spTree>
    <p:extLst>
      <p:ext uri="{BB962C8B-B14F-4D97-AF65-F5344CB8AC3E}">
        <p14:creationId xmlns:p14="http://schemas.microsoft.com/office/powerpoint/2010/main" val="2090453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98B3D-A0BE-DB43-B6D8-95201CCA35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o vietos rezervavimo ženklas 1">
            <a:extLst>
              <a:ext uri="{FF2B5EF4-FFF2-40B4-BE49-F238E27FC236}">
                <a16:creationId xmlns:a16="http://schemas.microsoft.com/office/drawing/2014/main" id="{CDD7DEDE-F5EA-D677-BD49-BF565AA780F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lt-LT" dirty="0"/>
              <a:t>Ramūnas Liuokaitis | Informatikos VBE konsultacija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1359D6-D8F2-20D9-CA76-3193520CE3A3}"/>
              </a:ext>
            </a:extLst>
          </p:cNvPr>
          <p:cNvSpPr txBox="1"/>
          <p:nvPr/>
        </p:nvSpPr>
        <p:spPr>
          <a:xfrm>
            <a:off x="1096811" y="795380"/>
            <a:ext cx="99983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Platforma TESTUOK </a:t>
            </a:r>
            <a:r>
              <a:rPr lang="lt-LT" sz="4800" dirty="0"/>
              <a:t>kodų tikrinimui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8BA4F2-7941-D1D9-5C63-5168C8812D4F}"/>
              </a:ext>
            </a:extLst>
          </p:cNvPr>
          <p:cNvSpPr txBox="1"/>
          <p:nvPr/>
        </p:nvSpPr>
        <p:spPr>
          <a:xfrm>
            <a:off x="914400" y="1935271"/>
            <a:ext cx="105343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b="1" dirty="0"/>
              <a:t>Adresas</a:t>
            </a:r>
            <a:r>
              <a:rPr lang="lt-LT" dirty="0"/>
              <a:t>: programavimas.xyz</a:t>
            </a:r>
          </a:p>
          <a:p>
            <a:r>
              <a:rPr lang="lt-LT" b="1" dirty="0"/>
              <a:t>Vartotojo vardas</a:t>
            </a:r>
            <a:r>
              <a:rPr lang="lt-LT" dirty="0"/>
              <a:t>: jūsų paštas, kuriuo registravotės į kursus</a:t>
            </a:r>
          </a:p>
          <a:p>
            <a:r>
              <a:rPr lang="lt-LT" b="1" dirty="0"/>
              <a:t>Slaptažodis</a:t>
            </a:r>
            <a:r>
              <a:rPr lang="lt-LT" dirty="0"/>
              <a:t>: 2026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CA75A6-9E66-DD41-37E4-48A8BBFEFE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256708"/>
            <a:ext cx="4553478" cy="19791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73E24B-CAF2-736A-94C0-4A840EE8F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124" y="3256708"/>
            <a:ext cx="4371316" cy="19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062095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_KTU_micromodules_2023">
  <a:themeElements>
    <a:clrScheme name="KTU micromodules">
      <a:dk1>
        <a:sysClr val="windowText" lastClr="000000"/>
      </a:dk1>
      <a:lt1>
        <a:srgbClr val="FFFFFF"/>
      </a:lt1>
      <a:dk2>
        <a:srgbClr val="FFFF00"/>
      </a:dk2>
      <a:lt2>
        <a:srgbClr val="5A5A5A"/>
      </a:lt2>
      <a:accent1>
        <a:srgbClr val="7C1D92"/>
      </a:accent1>
      <a:accent2>
        <a:srgbClr val="ED3E3C"/>
      </a:accent2>
      <a:accent3>
        <a:srgbClr val="26B2A7"/>
      </a:accent3>
      <a:accent4>
        <a:srgbClr val="FC9C25"/>
      </a:accent4>
      <a:accent5>
        <a:srgbClr val="3E87D8"/>
      </a:accent5>
      <a:accent6>
        <a:srgbClr val="03FFF2"/>
      </a:accent6>
      <a:hlink>
        <a:srgbClr val="3E87D8"/>
      </a:hlink>
      <a:folHlink>
        <a:srgbClr val="A1DCD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TU-sablonas-paskaitoms-2023" id="{90298B34-4E73-5A43-963E-5262AABCEBCE}" vid="{F8725CD3-F9E3-CD44-BA86-41E97A7347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13972</TotalTime>
  <Words>206</Words>
  <Application>Microsoft Office PowerPoint</Application>
  <PresentationFormat>Widescreen</PresentationFormat>
  <Paragraphs>41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Aptos</vt:lpstr>
      <vt:lpstr>Arial</vt:lpstr>
      <vt:lpstr>Calibri</vt:lpstr>
      <vt:lpstr>Template_KTU_micromodules_2023</vt:lpstr>
      <vt:lpstr>Informatikos valstybinio brandos egzamino konsultacija</vt:lpstr>
      <vt:lpstr>Egzamino struktūra</vt:lpstr>
      <vt:lpstr>PowerPoint Presentation</vt:lpstr>
      <vt:lpstr>PowerPoint Presentation</vt:lpstr>
      <vt:lpstr>PowerPoint Presentation</vt:lpstr>
      <vt:lpstr>PowerPoint Presentation</vt:lpstr>
      <vt:lpstr>Programavimas. Struktūros  Duomenų skaitymas, rezultatų rašymas, reikšmių paieška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EVELINA GARLIAUSKIENĖ</dc:creator>
  <cp:lastModifiedBy>RAMŪNAS LIUOKAITIS</cp:lastModifiedBy>
  <cp:revision>105</cp:revision>
  <dcterms:created xsi:type="dcterms:W3CDTF">2023-05-28T21:09:02Z</dcterms:created>
  <dcterms:modified xsi:type="dcterms:W3CDTF">2026-03-26T11:23:51Z</dcterms:modified>
</cp:coreProperties>
</file>