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18"/>
  </p:notesMasterIdLst>
  <p:handoutMasterIdLst>
    <p:handoutMasterId r:id="rId19"/>
  </p:handoutMasterIdLst>
  <p:sldIdLst>
    <p:sldId id="322" r:id="rId2"/>
    <p:sldId id="324" r:id="rId3"/>
    <p:sldId id="328" r:id="rId4"/>
    <p:sldId id="329" r:id="rId5"/>
    <p:sldId id="330" r:id="rId6"/>
    <p:sldId id="331" r:id="rId7"/>
    <p:sldId id="332" r:id="rId8"/>
    <p:sldId id="29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2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0" autoAdjust="0"/>
    <p:restoredTop sz="95859" autoAdjust="0"/>
  </p:normalViewPr>
  <p:slideViewPr>
    <p:cSldViewPr snapToGrid="0" snapToObjects="1">
      <p:cViewPr varScale="1">
        <p:scale>
          <a:sx n="107" d="100"/>
          <a:sy n="107" d="100"/>
        </p:scale>
        <p:origin x="720" y="102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03/23/2026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2026-03-23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IV</a:t>
            </a:r>
            <a:r>
              <a:rPr lang="lt-LT" dirty="0">
                <a:solidFill>
                  <a:schemeClr val="bg1"/>
                </a:solidFill>
              </a:rPr>
              <a:t>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2020.2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9A7F5393-A80A-4D4F-A308-4A7F1C9EE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909" y="1493981"/>
            <a:ext cx="10679015" cy="259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63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2020.2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C230391D-0CB0-44A3-8FFE-4D38056E2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804" y="1225534"/>
            <a:ext cx="10621857" cy="47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60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2020.2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A9403CE6-C14D-451C-B4C5-42672D2B5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126" y="1207487"/>
            <a:ext cx="10736173" cy="40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16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2020.2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302CF495-84DB-4D11-8D7C-2DDDBCF3D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39" y="1173495"/>
            <a:ext cx="10543761" cy="156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06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139339" y="2293774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2020.2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8F5207D3-C9B0-4DE7-9204-1632D45B0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150" y="857017"/>
            <a:ext cx="9655741" cy="582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76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9102"/>
            <a:ext cx="519399" cy="49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575028" y="793967"/>
            <a:ext cx="9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2020.2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34C9D51-E030-4F70-8A59-33B7FD658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94121"/>
            <a:ext cx="12192000" cy="466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56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Rikiavimas pagal 2 parametrus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BA212096-F758-4493-B9D0-433559052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046" y="1009313"/>
            <a:ext cx="10284823" cy="549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23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BAAD492C-4CF6-41D2-9899-A83500A30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834" y="917536"/>
            <a:ext cx="10263042" cy="588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57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F6B3A74-6B2D-4AF4-B933-0478E3184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526" y="1169513"/>
            <a:ext cx="10458343" cy="463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212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C9DCCB1C-1403-4BD3-8049-1B01ACF02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217" y="876792"/>
            <a:ext cx="9548372" cy="580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51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id="{09A6421F-7159-4C7C-B911-8631C0144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489" y="791705"/>
            <a:ext cx="10243123" cy="576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4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AF211F2-D2A9-4054-9623-E0D34AC20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105" y="998724"/>
            <a:ext cx="10444640" cy="4104499"/>
          </a:xfrm>
          <a:prstGeom prst="rect">
            <a:avLst/>
          </a:prstGeom>
        </p:spPr>
      </p:pic>
      <p:pic>
        <p:nvPicPr>
          <p:cNvPr id="7" name="Paveikslėlis 6">
            <a:extLst>
              <a:ext uri="{FF2B5EF4-FFF2-40B4-BE49-F238E27FC236}">
                <a16:creationId xmlns:a16="http://schemas.microsoft.com/office/drawing/2014/main" id="{C8B01CA6-5240-4E5E-BD93-DA553BF2E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42" y="822954"/>
            <a:ext cx="1114581" cy="1257475"/>
          </a:xfrm>
          <a:prstGeom prst="rect">
            <a:avLst/>
          </a:prstGeom>
        </p:spPr>
      </p:pic>
      <p:sp>
        <p:nvSpPr>
          <p:cNvPr id="8" name="Ovalas 7">
            <a:extLst>
              <a:ext uri="{FF2B5EF4-FFF2-40B4-BE49-F238E27FC236}">
                <a16:creationId xmlns:a16="http://schemas.microsoft.com/office/drawing/2014/main" id="{FF9000CB-77A5-4F8D-B1F6-D78BA5926485}"/>
              </a:ext>
            </a:extLst>
          </p:cNvPr>
          <p:cNvSpPr/>
          <p:nvPr/>
        </p:nvSpPr>
        <p:spPr>
          <a:xfrm>
            <a:off x="2866192" y="5245301"/>
            <a:ext cx="870503" cy="870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1" name="Ovalas 10">
            <a:extLst>
              <a:ext uri="{FF2B5EF4-FFF2-40B4-BE49-F238E27FC236}">
                <a16:creationId xmlns:a16="http://schemas.microsoft.com/office/drawing/2014/main" id="{D94F589F-5483-4EAE-93FC-6B017E83D91B}"/>
              </a:ext>
            </a:extLst>
          </p:cNvPr>
          <p:cNvSpPr/>
          <p:nvPr/>
        </p:nvSpPr>
        <p:spPr>
          <a:xfrm>
            <a:off x="3870883" y="5254007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2" name="Ovalas 11">
            <a:extLst>
              <a:ext uri="{FF2B5EF4-FFF2-40B4-BE49-F238E27FC236}">
                <a16:creationId xmlns:a16="http://schemas.microsoft.com/office/drawing/2014/main" id="{CB417BF8-B81B-4418-9D07-95AF28B9D3E7}"/>
              </a:ext>
            </a:extLst>
          </p:cNvPr>
          <p:cNvSpPr/>
          <p:nvPr/>
        </p:nvSpPr>
        <p:spPr>
          <a:xfrm>
            <a:off x="6893195" y="5245299"/>
            <a:ext cx="870503" cy="870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3" name="Ovalas 12">
            <a:extLst>
              <a:ext uri="{FF2B5EF4-FFF2-40B4-BE49-F238E27FC236}">
                <a16:creationId xmlns:a16="http://schemas.microsoft.com/office/drawing/2014/main" id="{CF56B2ED-7374-43EE-BDAF-5267B974BCD1}"/>
              </a:ext>
            </a:extLst>
          </p:cNvPr>
          <p:cNvSpPr/>
          <p:nvPr/>
        </p:nvSpPr>
        <p:spPr>
          <a:xfrm>
            <a:off x="7906595" y="5245298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4" name="Ovalas 13">
            <a:extLst>
              <a:ext uri="{FF2B5EF4-FFF2-40B4-BE49-F238E27FC236}">
                <a16:creationId xmlns:a16="http://schemas.microsoft.com/office/drawing/2014/main" id="{7E37F88B-B79C-4325-A12F-C3E58DCD30D4}"/>
              </a:ext>
            </a:extLst>
          </p:cNvPr>
          <p:cNvSpPr/>
          <p:nvPr/>
        </p:nvSpPr>
        <p:spPr>
          <a:xfrm>
            <a:off x="8919995" y="5245297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5" name="Ovalas 14">
            <a:extLst>
              <a:ext uri="{FF2B5EF4-FFF2-40B4-BE49-F238E27FC236}">
                <a16:creationId xmlns:a16="http://schemas.microsoft.com/office/drawing/2014/main" id="{91A83B7F-F080-4D47-85F3-FDCD50FFBF37}"/>
              </a:ext>
            </a:extLst>
          </p:cNvPr>
          <p:cNvSpPr/>
          <p:nvPr/>
        </p:nvSpPr>
        <p:spPr>
          <a:xfrm>
            <a:off x="4869750" y="5245300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6" name="Ovalas 15">
            <a:extLst>
              <a:ext uri="{FF2B5EF4-FFF2-40B4-BE49-F238E27FC236}">
                <a16:creationId xmlns:a16="http://schemas.microsoft.com/office/drawing/2014/main" id="{C566B33E-C95A-4B55-A616-2392C89EC954}"/>
              </a:ext>
            </a:extLst>
          </p:cNvPr>
          <p:cNvSpPr/>
          <p:nvPr/>
        </p:nvSpPr>
        <p:spPr>
          <a:xfrm>
            <a:off x="5879795" y="5245299"/>
            <a:ext cx="870503" cy="870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A815A6-1AD7-4BB9-B060-F862E0AACD4E}"/>
              </a:ext>
            </a:extLst>
          </p:cNvPr>
          <p:cNvSpPr txBox="1"/>
          <p:nvPr/>
        </p:nvSpPr>
        <p:spPr>
          <a:xfrm>
            <a:off x="2778361" y="4800573"/>
            <a:ext cx="7584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dirty="0"/>
              <a:t>Pirmiau eina raudoni, jeigu spalva sutampa, tada taškai mažėjimo tvarka</a:t>
            </a:r>
          </a:p>
        </p:txBody>
      </p:sp>
    </p:spTree>
    <p:extLst>
      <p:ext uri="{BB962C8B-B14F-4D97-AF65-F5344CB8AC3E}">
        <p14:creationId xmlns:p14="http://schemas.microsoft.com/office/powerpoint/2010/main" val="542158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Sudėtingos struktūros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163306424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14347</TotalTime>
  <Words>150</Words>
  <Application>Microsoft Office PowerPoint</Application>
  <PresentationFormat>Widescreen</PresentationFormat>
  <Paragraphs>40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Arial</vt:lpstr>
      <vt:lpstr>Calibri</vt:lpstr>
      <vt:lpstr>Template_KTU_micromodules_2023</vt:lpstr>
      <vt:lpstr>Informatikos valstybinio brandos egzamino konsultacija</vt:lpstr>
      <vt:lpstr>Rikiavimas pagal 2 parametrus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Sudėtingos struktūros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RAMŪNAS LIUOKAITIS</cp:lastModifiedBy>
  <cp:revision>130</cp:revision>
  <dcterms:created xsi:type="dcterms:W3CDTF">2023-05-28T21:09:02Z</dcterms:created>
  <dcterms:modified xsi:type="dcterms:W3CDTF">2026-03-23T11:50:47Z</dcterms:modified>
</cp:coreProperties>
</file>