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322" r:id="rId2"/>
    <p:sldId id="333" r:id="rId3"/>
    <p:sldId id="324" r:id="rId4"/>
    <p:sldId id="359" r:id="rId5"/>
    <p:sldId id="357" r:id="rId6"/>
    <p:sldId id="354" r:id="rId7"/>
    <p:sldId id="355" r:id="rId8"/>
    <p:sldId id="362" r:id="rId9"/>
    <p:sldId id="32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0" autoAdjust="0"/>
    <p:restoredTop sz="95859" autoAdjust="0"/>
  </p:normalViewPr>
  <p:slideViewPr>
    <p:cSldViewPr snapToGrid="0" snapToObjects="1">
      <p:cViewPr varScale="1">
        <p:scale>
          <a:sx n="120" d="100"/>
          <a:sy n="120" d="100"/>
        </p:scale>
        <p:origin x="198" y="96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04/10/2026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2026-04-10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28A19B-F50D-4325-8688-99705B10A5D3}" type="slidenum">
              <a:rPr lang="lt-LT" smtClean="0"/>
              <a:t>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73601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VI</a:t>
            </a:r>
            <a:r>
              <a:rPr lang="lt-LT" dirty="0">
                <a:solidFill>
                  <a:schemeClr val="bg1"/>
                </a:solidFill>
              </a:rPr>
              <a:t>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BCF1AA-4B56-F78D-2481-8C18800F3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6" y="862917"/>
            <a:ext cx="12195575" cy="581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64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Teksto tvarkymas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BCC528-639A-4BD9-AF5A-86E55A1BA8E6}"/>
              </a:ext>
            </a:extLst>
          </p:cNvPr>
          <p:cNvSpPr txBox="1"/>
          <p:nvPr/>
        </p:nvSpPr>
        <p:spPr>
          <a:xfrm>
            <a:off x="512763" y="1131216"/>
            <a:ext cx="11402717" cy="5027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noProof="1"/>
              <a:t>LEFT</a:t>
            </a:r>
            <a:r>
              <a:rPr lang="en-GB" noProof="1"/>
              <a:t>(tekstas, [simbolių_skaičius]) – kiek simbolių paimti iš kairės pusės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MID</a:t>
            </a:r>
            <a:r>
              <a:rPr lang="en-GB" noProof="1"/>
              <a:t>(tekstas, pradžios_skaičius, simbolių_skaičius) – kiek simbolių imti nuo tam tikros vieots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RIGHT</a:t>
            </a:r>
            <a:r>
              <a:rPr lang="en-GB" noProof="1"/>
              <a:t>(tekstas,[simbolių_skaičius]) – kiek simbolių paimti iš dešinės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LEN</a:t>
            </a:r>
            <a:r>
              <a:rPr lang="en-GB" noProof="1"/>
              <a:t>(tekstas) – teksto ilgis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SEARCH</a:t>
            </a:r>
            <a:r>
              <a:rPr lang="en-GB" noProof="1"/>
              <a:t>(ieškomas_tekstas,ieškos_tekstas,[prad_num]) – ieškomo simbolio eilės numeris tekste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PROPER</a:t>
            </a:r>
            <a:r>
              <a:rPr lang="en-GB" noProof="1"/>
              <a:t>(tekstas) – tekstas prasideda didžiosiomis raidėmis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LOWER</a:t>
            </a:r>
            <a:r>
              <a:rPr lang="en-GB" noProof="1"/>
              <a:t>(tekstas) – tekstas verčiamas į mažąsias raides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UPPER</a:t>
            </a:r>
            <a:r>
              <a:rPr lang="en-GB" noProof="1"/>
              <a:t>(tekstas) – tekstas verčiamas į didžiąsias raides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TRIM</a:t>
            </a:r>
            <a:r>
              <a:rPr lang="en-GB" noProof="1"/>
              <a:t>(tekstas) – išvalomi nereikalingi tarpai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ISNUMBER</a:t>
            </a:r>
            <a:r>
              <a:rPr lang="en-GB" noProof="1"/>
              <a:t>(tekstas) – patikrina ar tai skaičius</a:t>
            </a:r>
          </a:p>
          <a:p>
            <a:pPr>
              <a:lnSpc>
                <a:spcPct val="150000"/>
              </a:lnSpc>
            </a:pPr>
            <a:r>
              <a:rPr lang="en-GB" b="1" noProof="1"/>
              <a:t>INT</a:t>
            </a:r>
            <a:r>
              <a:rPr lang="en-GB" noProof="1"/>
              <a:t>(tekstas) – jeigu galima, tai tekstą paverčia sveikuoju skaičiumi</a:t>
            </a:r>
          </a:p>
          <a:p>
            <a:pPr>
              <a:lnSpc>
                <a:spcPct val="150000"/>
              </a:lnSpc>
            </a:pPr>
            <a:r>
              <a:rPr lang="pt-BR" b="1" dirty="0"/>
              <a:t>SUBSTITUTE</a:t>
            </a:r>
            <a:r>
              <a:rPr lang="pt-BR" dirty="0"/>
              <a:t>(tekstas, senas_tekstas, naujas_tekstas, [fragmento_num])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1769656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Sąlyginės ir kitokios funkcijos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1538214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7" name="Paveikslėlis 6">
            <a:extLst>
              <a:ext uri="{FF2B5EF4-FFF2-40B4-BE49-F238E27FC236}">
                <a16:creationId xmlns:a16="http://schemas.microsoft.com/office/drawing/2014/main" id="{1172358C-BFAD-4247-ADFD-2A3D47EE1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3" y="820132"/>
            <a:ext cx="4955467" cy="5829961"/>
          </a:xfrm>
          <a:prstGeom prst="rect">
            <a:avLst/>
          </a:prstGeom>
        </p:spPr>
      </p:pic>
      <p:pic>
        <p:nvPicPr>
          <p:cNvPr id="9" name="Paveikslėlis 8">
            <a:extLst>
              <a:ext uri="{FF2B5EF4-FFF2-40B4-BE49-F238E27FC236}">
                <a16:creationId xmlns:a16="http://schemas.microsoft.com/office/drawing/2014/main" id="{5DF9C4C5-91AC-412D-881D-F0A1B3D66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809" y="820131"/>
            <a:ext cx="4903784" cy="582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73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AE7C7FD0-D4D4-4BA9-BE01-E3744EDFF8EA}"/>
              </a:ext>
            </a:extLst>
          </p:cNvPr>
          <p:cNvSpPr/>
          <p:nvPr/>
        </p:nvSpPr>
        <p:spPr>
          <a:xfrm>
            <a:off x="923827" y="1028343"/>
            <a:ext cx="10133814" cy="3918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noProof="1">
                <a:solidFill>
                  <a:srgbClr val="1E1E1E"/>
                </a:solidFill>
                <a:latin typeface="Segoe UI" panose="020B0502040204020203" pitchFamily="34" charset="0"/>
              </a:rPr>
              <a:t>INDEX(masyvas, eil_num, [stulp_num])</a:t>
            </a:r>
          </a:p>
          <a:p>
            <a:endParaRPr lang="lt-LT" noProof="1">
              <a:solidFill>
                <a:srgbClr val="1E1E1E"/>
              </a:solidFill>
              <a:latin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lt-LT" noProof="1">
                <a:solidFill>
                  <a:srgbClr val="1E1E1E"/>
                </a:solidFill>
                <a:latin typeface="Segoe UI" panose="020B0502040204020203" pitchFamily="34" charset="0"/>
              </a:rPr>
              <a:t>Funkcijos INDEX masyvo forma turi tokius argumentus: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>
                <a:solidFill>
                  <a:srgbClr val="1E1E1E"/>
                </a:solidFill>
                <a:latin typeface="Segoe UI" panose="020B0502040204020203" pitchFamily="34" charset="0"/>
              </a:rPr>
              <a:t>masyvas</a:t>
            </a:r>
            <a:r>
              <a:rPr lang="lt-LT" noProof="1">
                <a:solidFill>
                  <a:srgbClr val="1E1E1E"/>
                </a:solidFill>
                <a:latin typeface="Segoe UI" panose="020B0502040204020203" pitchFamily="34" charset="0"/>
              </a:rPr>
              <a:t>    Būtinas. Langelių diapazonas.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noProof="1">
                <a:solidFill>
                  <a:srgbClr val="1E1E1E"/>
                </a:solidFill>
                <a:latin typeface="Segoe UI" panose="020B0502040204020203" pitchFamily="34" charset="0"/>
              </a:rPr>
              <a:t>Jei masyve yra tik viena eilutė ar stulpelis, atitinkamas eil_num arba stulp_num argumentas yra pasirinktinis.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>
                <a:solidFill>
                  <a:srgbClr val="1E1E1E"/>
                </a:solidFill>
                <a:latin typeface="Segoe UI" panose="020B0502040204020203" pitchFamily="34" charset="0"/>
              </a:rPr>
              <a:t>eil_num</a:t>
            </a:r>
            <a:r>
              <a:rPr lang="lt-LT" noProof="1">
                <a:solidFill>
                  <a:srgbClr val="1E1E1E"/>
                </a:solidFill>
                <a:latin typeface="Segoe UI" panose="020B0502040204020203" pitchFamily="34" charset="0"/>
              </a:rPr>
              <a:t>    Būtina, nebent stulp_num yra. Išrenka iš masyvo eilutę, iš kurios turi būti grąžinta reikšmė. Jei eil_num nenurodoma, būtina stulp_num.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>
                <a:solidFill>
                  <a:srgbClr val="1E1E1E"/>
                </a:solidFill>
                <a:latin typeface="Segoe UI" panose="020B0502040204020203" pitchFamily="34" charset="0"/>
              </a:rPr>
              <a:t>stulp_num</a:t>
            </a:r>
            <a:r>
              <a:rPr lang="lt-LT" noProof="1">
                <a:solidFill>
                  <a:srgbClr val="1E1E1E"/>
                </a:solidFill>
                <a:latin typeface="Segoe UI" panose="020B0502040204020203" pitchFamily="34" charset="0"/>
              </a:rPr>
              <a:t>    Pasirinktinis. Išrenka iš masyvo stulpelį, iš kurio turi būti grąžinta reikšmė. Jei stulp_num praleistas, būtina eil_num.</a:t>
            </a:r>
            <a:endParaRPr lang="lt-LT" b="0" i="0" noProof="1">
              <a:solidFill>
                <a:srgbClr val="1E1E1E"/>
              </a:solidFill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26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AE7C7FD0-D4D4-4BA9-BE01-E3744EDFF8EA}"/>
              </a:ext>
            </a:extLst>
          </p:cNvPr>
          <p:cNvSpPr/>
          <p:nvPr/>
        </p:nvSpPr>
        <p:spPr>
          <a:xfrm>
            <a:off x="923827" y="1028343"/>
            <a:ext cx="10133814" cy="4611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lt-LT" b="1" noProof="1"/>
              <a:t>MATCH(ieškos_reikšmė, ieškos_masyvas, [atitinkantis_tipas])</a:t>
            </a:r>
          </a:p>
          <a:p>
            <a:pPr>
              <a:lnSpc>
                <a:spcPct val="150000"/>
              </a:lnSpc>
            </a:pPr>
            <a:r>
              <a:rPr lang="lt-LT" noProof="1"/>
              <a:t>Funkcijos MATCH sintaksė turi tokius argumentus: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/>
              <a:t>ieškos_reikšmė</a:t>
            </a:r>
            <a:r>
              <a:rPr lang="lt-LT" noProof="1"/>
              <a:t>    Būtinas. Reikšmė, kurią atitinkančią reikšmę norite rasti </a:t>
            </a:r>
            <a:r>
              <a:rPr lang="lt-LT" b="1" i="1" noProof="1"/>
              <a:t>ieškos_masyve</a:t>
            </a:r>
            <a:r>
              <a:rPr lang="lt-LT" noProof="1"/>
              <a:t>. Pvz., ieškodami kieno nors telefono numerio telefonų knygoje, jūs naudojate asmens vardą kaip paieškos reikšmę, bet reikalinga reikšmė yra telefono numeris.</a:t>
            </a:r>
            <a:br>
              <a:rPr lang="lt-LT" noProof="1"/>
            </a:br>
            <a:br>
              <a:rPr lang="lt-LT" noProof="1"/>
            </a:br>
            <a:r>
              <a:rPr lang="lt-LT" noProof="1"/>
              <a:t>Argumentas </a:t>
            </a:r>
            <a:r>
              <a:rPr lang="lt-LT" b="1" i="1" noProof="1"/>
              <a:t>ieškos_reikšmė</a:t>
            </a:r>
            <a:r>
              <a:rPr lang="lt-LT" noProof="1"/>
              <a:t> gali būti reikšmė (skaičius, tekstas arba loginė reikšmė) arba langelio nuoroda į skaičių, tekstą arba loginę reikšmę.</a:t>
            </a:r>
            <a:br>
              <a:rPr lang="lt-LT" noProof="1"/>
            </a:br>
            <a:endParaRPr lang="lt-LT" noProof="1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/>
              <a:t>ieškos_masyvas</a:t>
            </a:r>
            <a:r>
              <a:rPr lang="lt-LT" noProof="1"/>
              <a:t>    Būtinas. Langelių diapazonas, kuriame ieškoma.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b="1" noProof="1"/>
              <a:t>atitinkantis_tipas</a:t>
            </a:r>
            <a:r>
              <a:rPr lang="lt-LT" noProof="1"/>
              <a:t>    Pasirinktinis. Skaičius –1, 0 arba 1. </a:t>
            </a:r>
          </a:p>
        </p:txBody>
      </p:sp>
    </p:spTree>
    <p:extLst>
      <p:ext uri="{BB962C8B-B14F-4D97-AF65-F5344CB8AC3E}">
        <p14:creationId xmlns:p14="http://schemas.microsoft.com/office/powerpoint/2010/main" val="24598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14902</TotalTime>
  <Words>458</Words>
  <Application>Microsoft Office PowerPoint</Application>
  <PresentationFormat>Plačiaekranė</PresentationFormat>
  <Paragraphs>39</Paragraphs>
  <Slides>9</Slides>
  <Notes>1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9</vt:i4>
      </vt:variant>
    </vt:vector>
  </HeadingPairs>
  <TitlesOfParts>
    <vt:vector size="14" baseType="lpstr">
      <vt:lpstr>Aptos</vt:lpstr>
      <vt:lpstr>Arial</vt:lpstr>
      <vt:lpstr>Calibri</vt:lpstr>
      <vt:lpstr>Segoe UI</vt:lpstr>
      <vt:lpstr>Template_KTU_micromodules_2023</vt:lpstr>
      <vt:lpstr>Informatikos valstybinio brandos egzamino konsultacija</vt:lpstr>
      <vt:lpstr>„PowerPoint“ pateiktis</vt:lpstr>
      <vt:lpstr>Teksto tvarkymas</vt:lpstr>
      <vt:lpstr>„PowerPoint“ pateiktis</vt:lpstr>
      <vt:lpstr>Sąlyginės ir kitokios funkcijos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152</cp:revision>
  <dcterms:created xsi:type="dcterms:W3CDTF">2023-05-28T21:09:02Z</dcterms:created>
  <dcterms:modified xsi:type="dcterms:W3CDTF">2026-04-10T08:58:51Z</dcterms:modified>
</cp:coreProperties>
</file>