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</p:sldMasterIdLst>
  <p:notesMasterIdLst>
    <p:notesMasterId r:id="rId29"/>
  </p:notesMasterIdLst>
  <p:handoutMasterIdLst>
    <p:handoutMasterId r:id="rId30"/>
  </p:handoutMasterIdLst>
  <p:sldIdLst>
    <p:sldId id="322" r:id="rId2"/>
    <p:sldId id="333" r:id="rId3"/>
    <p:sldId id="334" r:id="rId4"/>
    <p:sldId id="352" r:id="rId5"/>
    <p:sldId id="353" r:id="rId6"/>
    <p:sldId id="358" r:id="rId7"/>
    <p:sldId id="324" r:id="rId8"/>
    <p:sldId id="328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29" r:id="rId20"/>
    <p:sldId id="350" r:id="rId21"/>
    <p:sldId id="351" r:id="rId22"/>
    <p:sldId id="359" r:id="rId23"/>
    <p:sldId id="357" r:id="rId24"/>
    <p:sldId id="354" r:id="rId25"/>
    <p:sldId id="355" r:id="rId26"/>
    <p:sldId id="356" r:id="rId27"/>
    <p:sldId id="32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B2A7"/>
    <a:srgbClr val="031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0" autoAdjust="0"/>
    <p:restoredTop sz="95859" autoAdjust="0"/>
  </p:normalViewPr>
  <p:slideViewPr>
    <p:cSldViewPr snapToGrid="0" snapToObjects="1">
      <p:cViewPr varScale="1">
        <p:scale>
          <a:sx n="110" d="100"/>
          <a:sy n="110" d="100"/>
        </p:scale>
        <p:origin x="600" y="96"/>
      </p:cViewPr>
      <p:guideLst>
        <p:guide orient="horz" pos="255"/>
        <p:guide pos="1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268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179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6A4CF-6F40-F247-A40D-A506003812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42FE1-1197-204F-8F29-30924E62D8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6102-A814-B34B-A78D-C3C8F1BEDD06}" type="datetimeFigureOut">
              <a:rPr lang="en-LT" smtClean="0"/>
              <a:t>05/15/2025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926D2-6108-F742-8CE9-3BDE43E5D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1404D-63A8-8A4A-AADA-E0995DC43E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8C4D-A878-9141-BB15-8DD00E6EE4FD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20931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43D14-F34B-4C84-A926-D7498515B65B}" type="datetimeFigureOut">
              <a:rPr lang="lt-LT" smtClean="0"/>
              <a:t>2025-05-15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8A19B-F50D-4325-8688-99705B10A5D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035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65DD9F-AE9C-2E00-079B-516B6493A4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0068" y="5793788"/>
            <a:ext cx="1176174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Vardas Pavardė</a:t>
            </a:r>
            <a:endParaRPr lang="en-LT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2420" y="5793788"/>
            <a:ext cx="1582879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BB52A1-8770-C047-ACC7-7BC42939AF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2977" y="5526989"/>
            <a:ext cx="2694471" cy="721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30F573-29DF-1A4C-BA3B-E15A62175A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373" y="5526989"/>
            <a:ext cx="2694471" cy="7215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7FFA72-EEFE-C64A-9114-D40C7F170C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98581" y="5526989"/>
            <a:ext cx="2694471" cy="72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7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82667"/>
            <a:ext cx="12200965" cy="6175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E0208A90-CD61-BDD2-756C-4B7E0B24A95A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E2A728A-84D0-B8C6-B6C6-827A6ADF7C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268BF1-C63B-CA7A-5540-09AD38597681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156E888A-2D66-3613-FC8B-F37CB8F1396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520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4B3F3309-C1ED-9230-B720-0CD5096193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References</a:t>
            </a:r>
            <a:endParaRPr lang="en-LT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50DCFB9-6575-0612-9118-4F4C8A4D39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351314"/>
            <a:ext cx="11159998" cy="3824020"/>
          </a:xfrm>
          <a:prstGeom prst="rect">
            <a:avLst/>
          </a:prstGeom>
        </p:spPr>
        <p:txBody>
          <a:bodyPr anchor="t"/>
          <a:lstStyle>
            <a:lvl1pPr marL="457200" indent="-457200">
              <a:lnSpc>
                <a:spcPct val="100000"/>
              </a:lnSpc>
              <a:spcBef>
                <a:spcPts val="600"/>
              </a:spcBef>
              <a:buClrTx/>
              <a:buSzPct val="100000"/>
              <a:buFont typeface="+mj-lt"/>
              <a:buAutoNum type="arabicPeriod"/>
              <a:defRPr sz="14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69727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ttribu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4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CF0EBED4-DB1D-118E-A73D-7A0525959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Image Attribution</a:t>
            </a:r>
            <a:endParaRPr lang="en-LT" dirty="0"/>
          </a:p>
        </p:txBody>
      </p:sp>
      <p:sp>
        <p:nvSpPr>
          <p:cNvPr id="34" name="Text Placeholder 36">
            <a:extLst>
              <a:ext uri="{FF2B5EF4-FFF2-40B4-BE49-F238E27FC236}">
                <a16:creationId xmlns:a16="http://schemas.microsoft.com/office/drawing/2014/main" id="{085D7F16-F090-5ABA-4F80-7ACAC683553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69144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5" name="Text Placeholder 36">
            <a:extLst>
              <a:ext uri="{FF2B5EF4-FFF2-40B4-BE49-F238E27FC236}">
                <a16:creationId xmlns:a16="http://schemas.microsoft.com/office/drawing/2014/main" id="{3B48A1CC-F1A8-F406-F400-9EA1EE31C7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69144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6" name="Text Placeholder 36">
            <a:extLst>
              <a:ext uri="{FF2B5EF4-FFF2-40B4-BE49-F238E27FC236}">
                <a16:creationId xmlns:a16="http://schemas.microsoft.com/office/drawing/2014/main" id="{E4700A4C-566B-0D9E-3801-D9EA169B7A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69144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5FDFAC2-9ED3-883B-A7EA-A2ED6B7626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69144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BDB86181-5AA1-493A-D11A-E4A0995334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71620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F46E4A5B-1203-F401-646F-1885C0B3E3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71620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C5CFF010-28BD-F5CA-8A43-9659B2BDAAD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71620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86AA8988-2B0D-0867-34D6-F82EA983666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620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2" name="Text Placeholder 36">
            <a:extLst>
              <a:ext uri="{FF2B5EF4-FFF2-40B4-BE49-F238E27FC236}">
                <a16:creationId xmlns:a16="http://schemas.microsoft.com/office/drawing/2014/main" id="{C775742A-094A-7F5F-D971-F251767B04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0382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3" name="Text Placeholder 36">
            <a:extLst>
              <a:ext uri="{FF2B5EF4-FFF2-40B4-BE49-F238E27FC236}">
                <a16:creationId xmlns:a16="http://schemas.microsoft.com/office/drawing/2014/main" id="{B36A6F73-8D2C-CDE0-C572-4A5A1780E41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0382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436BE9B2-03E7-84FC-E3DC-0CB64B504F6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420382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5" name="Text Placeholder 36">
            <a:extLst>
              <a:ext uri="{FF2B5EF4-FFF2-40B4-BE49-F238E27FC236}">
                <a16:creationId xmlns:a16="http://schemas.microsoft.com/office/drawing/2014/main" id="{CDD5749E-0C59-8B50-EF70-0D12F9232A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20382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</p:spTree>
    <p:extLst>
      <p:ext uri="{BB962C8B-B14F-4D97-AF65-F5344CB8AC3E}">
        <p14:creationId xmlns:p14="http://schemas.microsoft.com/office/powerpoint/2010/main" val="104974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_white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6ACEA91-893B-CE06-7B31-DED7CA046CF6}"/>
              </a:ext>
            </a:extLst>
          </p:cNvPr>
          <p:cNvSpPr txBox="1"/>
          <p:nvPr userDrawn="1"/>
        </p:nvSpPr>
        <p:spPr>
          <a:xfrm>
            <a:off x="678154" y="3914086"/>
            <a:ext cx="7559579" cy="27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>
            <a:spAutoFit/>
          </a:bodyPr>
          <a:lstStyle>
            <a:lvl1pPr>
              <a:lnSpc>
                <a:spcPct val="90000"/>
              </a:lnSpc>
              <a:defRPr sz="12000" b="1">
                <a:solidFill>
                  <a:srgbClr val="2DF4FE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t-LT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</a:t>
            </a:r>
            <a:r>
              <a:rPr kumimoji="0" lang="en-US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&amp;A</a:t>
            </a:r>
            <a:endParaRPr kumimoji="0" sz="2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520FB-EC9F-C8FB-0356-8771E378E7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154" y="584200"/>
            <a:ext cx="862883" cy="9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2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2766" y="5793788"/>
            <a:ext cx="3811861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33D4348-7D60-584D-844D-98250BB2C1A8}"/>
              </a:ext>
            </a:extLst>
          </p:cNvPr>
          <p:cNvSpPr/>
          <p:nvPr userDrawn="1"/>
        </p:nvSpPr>
        <p:spPr>
          <a:xfrm>
            <a:off x="587373" y="5559723"/>
            <a:ext cx="2694471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FD799B4-D1B6-C343-AF91-E7F6511E8540}"/>
              </a:ext>
            </a:extLst>
          </p:cNvPr>
          <p:cNvSpPr/>
          <p:nvPr userDrawn="1"/>
        </p:nvSpPr>
        <p:spPr>
          <a:xfrm>
            <a:off x="3430935" y="5559723"/>
            <a:ext cx="42127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60D6820-D862-5D42-8C2A-4F21B76D6AB4}"/>
              </a:ext>
            </a:extLst>
          </p:cNvPr>
          <p:cNvSpPr/>
          <p:nvPr userDrawn="1"/>
        </p:nvSpPr>
        <p:spPr>
          <a:xfrm>
            <a:off x="7792766" y="5559723"/>
            <a:ext cx="38190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4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numb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412B8BF-6680-AAF3-DF62-C629D55E968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B1E26C0-7B4C-FE9C-6BFC-8DE5CB751C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913121-FAE7-AC5E-2D8F-CA2472DF84D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D74ECF5D-3856-173B-6AEC-51BACA2E6906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B060A29C-EB3C-50E9-E1C6-853A44E8B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264E2B8-E7DC-4BEF-B4F1-5158546FC8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5079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10FC8C1-A05B-14CD-3765-B3BFCB03E72C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2A85E2-DCCB-DDB4-B5D7-FE53C447FE6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F099F5-67E1-9981-CB23-FE090586EB9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66F89FE1-6A26-5587-3108-9C118416B2D2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00BB707-954A-4A58-ED5F-79BE832860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FF239C7-1141-D947-B442-000E979BB2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86480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lack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BA997BD3-92A5-8F68-3F4F-08880DE53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773" y="3771426"/>
            <a:ext cx="7997914" cy="2037514"/>
          </a:xfrm>
          <a:prstGeom prst="rect">
            <a:avLst/>
          </a:prstGeom>
        </p:spPr>
        <p:txBody>
          <a:bodyPr anchor="b"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lt-LT" noProof="0" dirty="0"/>
              <a:t>Skyriaus pavadinimas</a:t>
            </a:r>
            <a:endParaRPr lang="en-US" noProof="0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A612769-C54A-374F-CEAC-ACE618FFCA2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bg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088D405-E9DB-B2CD-E230-C4A56BAE1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194822-1F4B-6E90-6067-B97BDE2462C3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0" name="Slide Number">
            <a:extLst>
              <a:ext uri="{FF2B5EF4-FFF2-40B4-BE49-F238E27FC236}">
                <a16:creationId xmlns:a16="http://schemas.microsoft.com/office/drawing/2014/main" id="{DC882FAD-3598-BAB5-093B-2887D78A0CFA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bg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5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8BF2302-D6A2-E4A9-D07D-B23C67D1E43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06AE387-A5A6-DEC5-F729-A7D233141B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841667-B618-B357-A453-2EADA949A98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2EF34AC5-FE66-80CA-10DC-048676C2C41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73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D83D24A7-BC2A-264B-86EC-2FB74CE95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2629759-1354-16CF-8093-BEDE1D3D0C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19" y="2390115"/>
            <a:ext cx="11160000" cy="4010677"/>
          </a:xfrm>
          <a:prstGeom prst="rect">
            <a:avLst/>
          </a:prstGeom>
        </p:spPr>
        <p:txBody>
          <a:bodyPr anchor="t"/>
          <a:lstStyle>
            <a:lvl1pPr marL="0" indent="0">
              <a:buClr>
                <a:schemeClr val="accent5"/>
              </a:buClr>
              <a:buSzPct val="125000"/>
              <a:buFontTx/>
              <a:buNone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7468D6E-4D5F-4E49-62AC-9FC0272E10F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065973A-5048-A71E-F256-453E5F85C1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0B6D23-D9CF-BAAF-0D9A-CA5BA3AB879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Slide Number">
            <a:extLst>
              <a:ext uri="{FF2B5EF4-FFF2-40B4-BE49-F238E27FC236}">
                <a16:creationId xmlns:a16="http://schemas.microsoft.com/office/drawing/2014/main" id="{A3696737-3A51-74B8-D686-E27179E0FC6C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972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F42A0FF0-0291-5F85-A314-C079F04553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978694"/>
            <a:ext cx="5583237" cy="55364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1419760-C8D5-FA82-C8A5-D5E0CB0B9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63" y="978693"/>
            <a:ext cx="5302989" cy="1325563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0EF04D5-374F-3567-360A-ADA9C561642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2764" y="2424007"/>
            <a:ext cx="5302250" cy="40910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LT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D1CB8945-9C33-BED1-963C-257E412EA227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27C750-22B1-30DA-0BB6-F4A18E85C4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BF8AB8-BEE0-33C1-3BE6-F52312BC022D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Slide Number">
            <a:extLst>
              <a:ext uri="{FF2B5EF4-FFF2-40B4-BE49-F238E27FC236}">
                <a16:creationId xmlns:a16="http://schemas.microsoft.com/office/drawing/2014/main" id="{196F890C-473D-412B-4F86-25FB63C9A020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6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25E6BE-7DAD-4C48-AC2C-3BF9FE8D41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762" y="1103202"/>
            <a:ext cx="3767137" cy="52594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+mn-lt"/>
              </a:defRPr>
            </a:lvl1pPr>
          </a:lstStyle>
          <a:p>
            <a:pPr lvl="0"/>
            <a:endParaRPr lang="en-US" sz="2800" dirty="0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2796B227-457C-1B70-A0C2-60FED11E62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87901" y="709151"/>
            <a:ext cx="7404100" cy="6148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F341E439-BF46-5A9C-28E6-2D9AC1418040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F7A0C-FC05-346C-3745-38305624B7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6FE31-3010-4115-00C4-CB6DE3CFF91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3AA8FCBE-C905-8EB9-91CB-2A676882B4D3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53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F273C75C-1AC2-532B-E0B3-6B6CF9ACA28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369CBBF-4FA6-3ABC-6D8F-804C000448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BB4A63-3491-3ABA-645E-FABABBFCB55B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" name="Slide Number">
            <a:extLst>
              <a:ext uri="{FF2B5EF4-FFF2-40B4-BE49-F238E27FC236}">
                <a16:creationId xmlns:a16="http://schemas.microsoft.com/office/drawing/2014/main" id="{583D1E74-DB54-10A9-20A0-3E7E9DC86ACD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85AA91C8-BB28-E1A8-BFB2-AB1B4FFB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4EE52D44-DA2E-C631-4E39-A3C61177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620" y="2593088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1B144D0D-B0DC-E7B3-E34B-24265C3055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60322" y="2595376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7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2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94" r:id="rId2"/>
    <p:sldLayoutId id="2147483695" r:id="rId3"/>
    <p:sldLayoutId id="2147483675" r:id="rId4"/>
    <p:sldLayoutId id="2147483668" r:id="rId5"/>
    <p:sldLayoutId id="2147483690" r:id="rId6"/>
    <p:sldLayoutId id="2147483655" r:id="rId7"/>
    <p:sldLayoutId id="2147483669" r:id="rId8"/>
    <p:sldLayoutId id="2147483709" r:id="rId9"/>
    <p:sldLayoutId id="2147483677" r:id="rId10"/>
    <p:sldLayoutId id="2147483714" r:id="rId11"/>
    <p:sldLayoutId id="2147483710" r:id="rId12"/>
    <p:sldLayoutId id="2147483731" r:id="rId13"/>
    <p:sldLayoutId id="214748373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4E16470-6C32-7591-7D30-58013508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30" y="2229734"/>
            <a:ext cx="10154184" cy="2520000"/>
          </a:xfrm>
        </p:spPr>
        <p:txBody>
          <a:bodyPr/>
          <a:lstStyle/>
          <a:p>
            <a:r>
              <a:rPr lang="lt-LT" sz="6600" dirty="0"/>
              <a:t>Informatikos </a:t>
            </a:r>
            <a:r>
              <a:rPr lang="en-US" sz="6600" dirty="0" err="1"/>
              <a:t>valstybinio</a:t>
            </a:r>
            <a:br>
              <a:rPr lang="en-US" sz="6600" dirty="0"/>
            </a:br>
            <a:r>
              <a:rPr lang="en-US" sz="6600" dirty="0" err="1"/>
              <a:t>brandos</a:t>
            </a:r>
            <a:r>
              <a:rPr lang="en-US" sz="6600" dirty="0"/>
              <a:t> </a:t>
            </a:r>
            <a:r>
              <a:rPr lang="en-US" sz="6600" dirty="0" err="1"/>
              <a:t>egzamino</a:t>
            </a:r>
            <a:br>
              <a:rPr lang="en-US" sz="6600" dirty="0"/>
            </a:br>
            <a:r>
              <a:rPr lang="en-US" sz="6600" dirty="0" err="1"/>
              <a:t>konsultacij</a:t>
            </a:r>
            <a:r>
              <a:rPr lang="lt-LT" sz="6600" dirty="0"/>
              <a:t>a</a:t>
            </a:r>
            <a:endParaRPr lang="lt-LT" sz="6600" dirty="0">
              <a:solidFill>
                <a:schemeClr val="bg1"/>
              </a:solidFill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2D79558-8292-5A48-BD78-866CA89F8A9E}"/>
              </a:ext>
            </a:extLst>
          </p:cNvPr>
          <p:cNvSpPr txBox="1">
            <a:spLocks/>
          </p:cNvSpPr>
          <p:nvPr/>
        </p:nvSpPr>
        <p:spPr>
          <a:xfrm>
            <a:off x="3756369" y="5739797"/>
            <a:ext cx="1447129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3EB85DF-350E-764B-9286-2B285CF520E6}"/>
              </a:ext>
            </a:extLst>
          </p:cNvPr>
          <p:cNvSpPr txBox="1">
            <a:spLocks/>
          </p:cNvSpPr>
          <p:nvPr/>
        </p:nvSpPr>
        <p:spPr>
          <a:xfrm>
            <a:off x="3459637" y="5862658"/>
            <a:ext cx="4147794" cy="28112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Ramūnas Liuokaitis</a:t>
            </a:r>
            <a:endParaRPr lang="lt-LT" dirty="0">
              <a:solidFill>
                <a:schemeClr val="bg1"/>
              </a:solidFill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E81B0B3-001E-354D-A2A0-387FB2A97875}"/>
              </a:ext>
            </a:extLst>
          </p:cNvPr>
          <p:cNvSpPr txBox="1">
            <a:spLocks/>
          </p:cNvSpPr>
          <p:nvPr/>
        </p:nvSpPr>
        <p:spPr>
          <a:xfrm>
            <a:off x="579130" y="5862658"/>
            <a:ext cx="2650173" cy="3793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V</a:t>
            </a:r>
            <a:r>
              <a:rPr lang="lt-LT" dirty="0">
                <a:solidFill>
                  <a:schemeClr val="bg1"/>
                </a:solidFill>
              </a:rPr>
              <a:t> dalis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F84037A-DB69-0049-9E4B-C92395EE2153}"/>
              </a:ext>
            </a:extLst>
          </p:cNvPr>
          <p:cNvSpPr txBox="1">
            <a:spLocks/>
          </p:cNvSpPr>
          <p:nvPr/>
        </p:nvSpPr>
        <p:spPr>
          <a:xfrm>
            <a:off x="7861955" y="5862658"/>
            <a:ext cx="3702278" cy="18453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ramunas.liuokaitis@inzinerijoslicejus.ktu.edu</a:t>
            </a:r>
            <a:endParaRPr lang="lt-L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39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F5A5BB20-38D5-4752-83C1-FE8C74CCE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739" y="963555"/>
            <a:ext cx="9000522" cy="539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224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A745C21-815C-4398-AA27-E8CD5F113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978" y="960992"/>
            <a:ext cx="9118043" cy="556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80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F4E889CA-BB1D-4438-8517-84261A228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687" y="1037302"/>
            <a:ext cx="8984625" cy="542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976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E9BFA6EE-A241-48F8-88A9-8DEB33C21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656" y="909068"/>
            <a:ext cx="9236687" cy="551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366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7F623741-DDE4-4860-8A58-5A643CFDC6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590" y="992779"/>
            <a:ext cx="9276819" cy="559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682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C4EE4222-3138-4498-91E2-8345C58B0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342" y="1063684"/>
            <a:ext cx="8965316" cy="539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321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DB3E393E-B15B-43C2-8A3A-E91EAE1FD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271" y="993574"/>
            <a:ext cx="9157458" cy="556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39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C85E475A-CB69-4DA1-BDA4-8A2ADCEBC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534" y="974696"/>
            <a:ext cx="8976932" cy="544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826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A7B68ED3-5472-4A06-90C0-BDAFC2B7C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858" y="1056934"/>
            <a:ext cx="9238283" cy="549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27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2013.2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CD7DAFC0-BABA-4DD6-AAF2-430BD60CB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1076375"/>
            <a:ext cx="9640389" cy="400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157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Šešioliktainiai kodai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1633064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2013.2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6B00AD25-E1FD-40FC-8BEA-13118D6289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834" y="1071154"/>
            <a:ext cx="9778500" cy="392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996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2013.2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7E643951-504A-46AF-8B4D-36E80E1A2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855" y="1009313"/>
            <a:ext cx="10155067" cy="56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226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2013.2</a:t>
            </a: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010B9545-B920-4CF4-9550-3CE7622E4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577" y="842451"/>
            <a:ext cx="10728960" cy="582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6569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Dvigubi pasikartojimai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1538214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E0541F7B-4B66-4318-8CEE-572904B66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080" y="1091494"/>
            <a:ext cx="10546080" cy="492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732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8197D58D-BEE4-4DB7-BCFA-696580562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996" y="1009313"/>
            <a:ext cx="10256835" cy="428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268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2AB0C012-C107-4D04-9538-F6125C137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937" y="945583"/>
            <a:ext cx="8412480" cy="20876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aveikslėlis 5">
            <a:extLst>
              <a:ext uri="{FF2B5EF4-FFF2-40B4-BE49-F238E27FC236}">
                <a16:creationId xmlns:a16="http://schemas.microsoft.com/office/drawing/2014/main" id="{8CEFB5D7-5DB6-45A4-87A5-3404DA324B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937" y="3429000"/>
            <a:ext cx="1904428" cy="29302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05714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2C1C7B0-0CE3-FDD5-B782-0BACF8BE0DBE}"/>
              </a:ext>
            </a:extLst>
          </p:cNvPr>
          <p:cNvSpPr txBox="1">
            <a:spLocks/>
          </p:cNvSpPr>
          <p:nvPr/>
        </p:nvSpPr>
        <p:spPr>
          <a:xfrm>
            <a:off x="6598763" y="5882327"/>
            <a:ext cx="5191713" cy="730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sz="1800" b="0" i="1" dirty="0"/>
              <a:t>ramunas.liuokaitis@inzinerijoslicejus.ktu.edu</a:t>
            </a:r>
            <a:endParaRPr lang="lt-LT" sz="1800" b="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30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139339" y="2293774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2017.1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85AAB96F-63F9-419B-A540-029B0A8A7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131" y="1009313"/>
            <a:ext cx="9353006" cy="443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63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139339" y="2293774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2017.1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94809AF0-5745-43DD-BA3A-E9E2E03EC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508" y="1004149"/>
            <a:ext cx="9771017" cy="546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78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139339" y="2293774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2017.1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6CF70A84-1F95-4D1E-A488-565AF5130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396" y="1020911"/>
            <a:ext cx="10126488" cy="291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378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139339" y="2293774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2017.1</a:t>
            </a:r>
          </a:p>
        </p:txBody>
      </p:sp>
      <p:pic>
        <p:nvPicPr>
          <p:cNvPr id="6" name="Paveikslėlis 5">
            <a:extLst>
              <a:ext uri="{FF2B5EF4-FFF2-40B4-BE49-F238E27FC236}">
                <a16:creationId xmlns:a16="http://schemas.microsoft.com/office/drawing/2014/main" id="{8B89DCD9-C0C3-43F7-AFFC-C46967CB6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871" y="1009313"/>
            <a:ext cx="7689330" cy="340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669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Pasikartojimai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33159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7" name="Paveikslėlis 6">
            <a:extLst>
              <a:ext uri="{FF2B5EF4-FFF2-40B4-BE49-F238E27FC236}">
                <a16:creationId xmlns:a16="http://schemas.microsoft.com/office/drawing/2014/main" id="{4F36AF79-973A-4148-8429-25826B8A2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300" y="958198"/>
            <a:ext cx="9289399" cy="563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23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E0832158-AFAB-4777-8965-A36DDACEAA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845" y="950656"/>
            <a:ext cx="8984309" cy="545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1358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KTU_micromodules_2023">
  <a:themeElements>
    <a:clrScheme name="KTU micromodules">
      <a:dk1>
        <a:sysClr val="windowText" lastClr="000000"/>
      </a:dk1>
      <a:lt1>
        <a:srgbClr val="FFFFFF"/>
      </a:lt1>
      <a:dk2>
        <a:srgbClr val="FFFF00"/>
      </a:dk2>
      <a:lt2>
        <a:srgbClr val="5A5A5A"/>
      </a:lt2>
      <a:accent1>
        <a:srgbClr val="7C1D92"/>
      </a:accent1>
      <a:accent2>
        <a:srgbClr val="ED3E3C"/>
      </a:accent2>
      <a:accent3>
        <a:srgbClr val="26B2A7"/>
      </a:accent3>
      <a:accent4>
        <a:srgbClr val="FC9C25"/>
      </a:accent4>
      <a:accent5>
        <a:srgbClr val="3E87D8"/>
      </a:accent5>
      <a:accent6>
        <a:srgbClr val="03FFF2"/>
      </a:accent6>
      <a:hlink>
        <a:srgbClr val="3E87D8"/>
      </a:hlink>
      <a:folHlink>
        <a:srgbClr val="A1DCD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TU-sablonas-paskaitoms-2023" id="{90298B34-4E73-5A43-963E-5262AABCEBCE}" vid="{F8725CD3-F9E3-CD44-BA86-41E97A7347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14450</TotalTime>
  <Words>196</Words>
  <Application>Microsoft Office PowerPoint</Application>
  <PresentationFormat>Plačiaekranė</PresentationFormat>
  <Paragraphs>44</Paragraphs>
  <Slides>27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27</vt:i4>
      </vt:variant>
    </vt:vector>
  </HeadingPairs>
  <TitlesOfParts>
    <vt:vector size="31" baseType="lpstr">
      <vt:lpstr>Aptos</vt:lpstr>
      <vt:lpstr>Arial</vt:lpstr>
      <vt:lpstr>Calibri</vt:lpstr>
      <vt:lpstr>Template_KTU_micromodules_2023</vt:lpstr>
      <vt:lpstr>Informatikos valstybinio brandos egzamino konsultacija</vt:lpstr>
      <vt:lpstr>Šešioliktainiai kodai</vt:lpstr>
      <vt:lpstr>„PowerPoint“ pateiktis</vt:lpstr>
      <vt:lpstr>„PowerPoint“ pateiktis</vt:lpstr>
      <vt:lpstr>„PowerPoint“ pateiktis</vt:lpstr>
      <vt:lpstr>„PowerPoint“ pateiktis</vt:lpstr>
      <vt:lpstr>Pasikartojimai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Dvigubi pasikartojimai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EVELINA GARLIAUSKIENĖ</dc:creator>
  <cp:lastModifiedBy>Ramas</cp:lastModifiedBy>
  <cp:revision>136</cp:revision>
  <dcterms:created xsi:type="dcterms:W3CDTF">2023-05-28T21:09:02Z</dcterms:created>
  <dcterms:modified xsi:type="dcterms:W3CDTF">2025-05-15T09:14:29Z</dcterms:modified>
</cp:coreProperties>
</file>