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3" r:id="rId1"/>
  </p:sldMasterIdLst>
  <p:notesMasterIdLst>
    <p:notesMasterId r:id="rId33"/>
  </p:notesMasterIdLst>
  <p:handoutMasterIdLst>
    <p:handoutMasterId r:id="rId34"/>
  </p:handoutMasterIdLst>
  <p:sldIdLst>
    <p:sldId id="322" r:id="rId2"/>
    <p:sldId id="363" r:id="rId3"/>
    <p:sldId id="364" r:id="rId4"/>
    <p:sldId id="365" r:id="rId5"/>
    <p:sldId id="366" r:id="rId6"/>
    <p:sldId id="374" r:id="rId7"/>
    <p:sldId id="375" r:id="rId8"/>
    <p:sldId id="376" r:id="rId9"/>
    <p:sldId id="377" r:id="rId10"/>
    <p:sldId id="378" r:id="rId11"/>
    <p:sldId id="379" r:id="rId12"/>
    <p:sldId id="380" r:id="rId13"/>
    <p:sldId id="381" r:id="rId14"/>
    <p:sldId id="370" r:id="rId15"/>
    <p:sldId id="371" r:id="rId16"/>
    <p:sldId id="372" r:id="rId17"/>
    <p:sldId id="373" r:id="rId18"/>
    <p:sldId id="382" r:id="rId19"/>
    <p:sldId id="383" r:id="rId20"/>
    <p:sldId id="384" r:id="rId21"/>
    <p:sldId id="385" r:id="rId22"/>
    <p:sldId id="386" r:id="rId23"/>
    <p:sldId id="387" r:id="rId24"/>
    <p:sldId id="388" r:id="rId25"/>
    <p:sldId id="389" r:id="rId26"/>
    <p:sldId id="390" r:id="rId27"/>
    <p:sldId id="324" r:id="rId28"/>
    <p:sldId id="367" r:id="rId29"/>
    <p:sldId id="368" r:id="rId30"/>
    <p:sldId id="369" r:id="rId31"/>
    <p:sldId id="323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5" userDrawn="1">
          <p15:clr>
            <a:srgbClr val="A4A3A4"/>
          </p15:clr>
        </p15:guide>
        <p15:guide id="2" pos="18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B2A7"/>
    <a:srgbClr val="0312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–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0" autoAdjust="0"/>
    <p:restoredTop sz="95859" autoAdjust="0"/>
  </p:normalViewPr>
  <p:slideViewPr>
    <p:cSldViewPr snapToGrid="0" snapToObjects="1">
      <p:cViewPr varScale="1">
        <p:scale>
          <a:sx n="110" d="100"/>
          <a:sy n="110" d="100"/>
        </p:scale>
        <p:origin x="600" y="96"/>
      </p:cViewPr>
      <p:guideLst>
        <p:guide orient="horz" pos="255"/>
        <p:guide pos="18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2268"/>
    </p:cViewPr>
  </p:sorterViewPr>
  <p:notesViewPr>
    <p:cSldViewPr snapToGrid="0" snapToObjects="1" showGuides="1">
      <p:cViewPr varScale="1">
        <p:scale>
          <a:sx n="78" d="100"/>
          <a:sy n="78" d="100"/>
        </p:scale>
        <p:origin x="179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0F6A4CF-6F40-F247-A40D-A506003812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L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442FE1-1197-204F-8F29-30924E62D8C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616102-A814-B34B-A78D-C3C8F1BEDD06}" type="datetimeFigureOut">
              <a:rPr lang="en-LT" smtClean="0"/>
              <a:t>05/29/2025</a:t>
            </a:fld>
            <a:endParaRPr lang="en-L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A926D2-6108-F742-8CE9-3BDE43E5D57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L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A1404D-63A8-8A4A-AADA-E0995DC43EA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A18C4D-A878-9141-BB15-8DD00E6EE4FD}" type="slidenum">
              <a:rPr lang="en-LT" smtClean="0"/>
              <a:t>‹#›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20209319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C43D14-F34B-4C84-A926-D7498515B65B}" type="datetimeFigureOut">
              <a:rPr lang="lt-LT" smtClean="0"/>
              <a:t>2025-05-29</a:t>
            </a:fld>
            <a:endParaRPr lang="lt-L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t-L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28A19B-F50D-4325-8688-99705B10A5D3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30351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white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0">
            <a:extLst>
              <a:ext uri="{FF2B5EF4-FFF2-40B4-BE49-F238E27FC236}">
                <a16:creationId xmlns:a16="http://schemas.microsoft.com/office/drawing/2014/main" id="{5B9A3A6B-65D1-A246-8E08-BC4FEEB939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3" y="2022757"/>
            <a:ext cx="10234821" cy="1887492"/>
          </a:xfrm>
          <a:prstGeom prst="rect">
            <a:avLst/>
          </a:prstGeom>
        </p:spPr>
        <p:txBody>
          <a:bodyPr lIns="0" anchor="t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Click to add title of the lecture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0FCF1EB2-BBC6-54B7-1B65-33362F0C4A5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50211" y="5766792"/>
            <a:ext cx="1768794" cy="307394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spcBef>
                <a:spcPts val="400"/>
              </a:spcBef>
              <a:buNone/>
              <a:defRPr sz="1200" b="1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noProof="0" dirty="0"/>
              <a:t>VBE konsultacijos</a:t>
            </a:r>
            <a:br>
              <a:rPr lang="lt-LT" noProof="0" dirty="0"/>
            </a:br>
            <a:r>
              <a:rPr lang="lt-LT" noProof="0" dirty="0"/>
              <a:t>pavadinimas</a:t>
            </a:r>
            <a:endParaRPr lang="en-GB" noProof="0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3865DD9F-AE9C-2E00-079B-516B6493A4B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760068" y="5793788"/>
            <a:ext cx="1176174" cy="25340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spcBef>
                <a:spcPts val="400"/>
              </a:spcBef>
              <a:buNone/>
              <a:defRPr sz="1200" b="1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Vardas Pavardė</a:t>
            </a:r>
            <a:endParaRPr lang="en-LT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C5BDB894-B7C3-7F92-2DDF-DAA9702F3F9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512420" y="5793788"/>
            <a:ext cx="1582879" cy="25340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spcBef>
                <a:spcPts val="400"/>
              </a:spcBef>
              <a:buNone/>
              <a:defRPr sz="1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 err="1"/>
              <a:t>vardas.pavarde</a:t>
            </a:r>
            <a:r>
              <a:rPr lang="en-GB" dirty="0"/>
              <a:t>@ktu.lt</a:t>
            </a:r>
            <a:endParaRPr lang="en-LT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A42B15-B2A7-9F2C-83BC-ED517D6E24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374" y="584200"/>
            <a:ext cx="989635" cy="112828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DBB52A1-8770-C047-ACC7-7BC42939AFB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742977" y="5526989"/>
            <a:ext cx="2694471" cy="72153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230F573-29DF-1A4C-BA3B-E15A62175A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373" y="5526989"/>
            <a:ext cx="2694471" cy="72153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C7FFA72-EEFE-C64A-9114-D40C7F170C4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898581" y="5526989"/>
            <a:ext cx="2694471" cy="721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276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D229D56-4D34-4E92-B08C-499915E6153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682667"/>
            <a:ext cx="12200965" cy="617533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E0208A90-CD61-BDD2-756C-4B7E0B24A95A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EE2A728A-84D0-B8C6-B6C6-827A6ADF7CB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A268BF1-C63B-CA7A-5540-09AD38597681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9" name="Slide Number">
            <a:extLst>
              <a:ext uri="{FF2B5EF4-FFF2-40B4-BE49-F238E27FC236}">
                <a16:creationId xmlns:a16="http://schemas.microsoft.com/office/drawing/2014/main" id="{156E888A-2D66-3613-FC8B-F37CB8F1396E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6520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C8D76F-AA7E-687D-CDA6-CB2B967EBBAD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3CEECB-0103-5C6A-9229-6520ED4913F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74F3EB9-CEE4-0673-4362-CB642715B489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1" name="Slide Number">
            <a:extLst>
              <a:ext uri="{FF2B5EF4-FFF2-40B4-BE49-F238E27FC236}">
                <a16:creationId xmlns:a16="http://schemas.microsoft.com/office/drawing/2014/main" id="{254AED38-6B3D-F4A3-6181-A73E92B72714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4B3F3309-C1ED-9230-B720-0CD5096193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620" y="1083363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 dirty="0"/>
              <a:t>References</a:t>
            </a:r>
            <a:endParaRPr lang="en-LT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50DCFB9-6575-0612-9118-4F4C8A4D39E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2351314"/>
            <a:ext cx="11159998" cy="3824020"/>
          </a:xfrm>
          <a:prstGeom prst="rect">
            <a:avLst/>
          </a:prstGeom>
        </p:spPr>
        <p:txBody>
          <a:bodyPr anchor="t"/>
          <a:lstStyle>
            <a:lvl1pPr marL="457200" indent="-457200">
              <a:lnSpc>
                <a:spcPct val="100000"/>
              </a:lnSpc>
              <a:spcBef>
                <a:spcPts val="600"/>
              </a:spcBef>
              <a:buClrTx/>
              <a:buSzPct val="100000"/>
              <a:buFont typeface="+mj-lt"/>
              <a:buAutoNum type="arabicPeriod"/>
              <a:defRPr sz="1400" b="0"/>
            </a:lvl1pPr>
            <a:lvl2pPr>
              <a:defRPr sz="2000"/>
            </a:lvl2pPr>
            <a:lvl3pPr>
              <a:defRPr sz="1600"/>
            </a:lvl3pPr>
          </a:lstStyle>
          <a:p>
            <a:pPr lvl="0"/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6972786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ttribu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12">
            <a:extLst>
              <a:ext uri="{FF2B5EF4-FFF2-40B4-BE49-F238E27FC236}">
                <a16:creationId xmlns:a16="http://schemas.microsoft.com/office/drawing/2014/main" id="{9CC8D76F-AA7E-687D-CDA6-CB2B967EBBAD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13CEECB-0103-5C6A-9229-6520ED4913F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74F3EB9-CEE4-0673-4362-CB642715B489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24" name="Slide Number">
            <a:extLst>
              <a:ext uri="{FF2B5EF4-FFF2-40B4-BE49-F238E27FC236}">
                <a16:creationId xmlns:a16="http://schemas.microsoft.com/office/drawing/2014/main" id="{254AED38-6B3D-F4A3-6181-A73E92B72714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25" name="Title 2">
            <a:extLst>
              <a:ext uri="{FF2B5EF4-FFF2-40B4-BE49-F238E27FC236}">
                <a16:creationId xmlns:a16="http://schemas.microsoft.com/office/drawing/2014/main" id="{CF0EBED4-DB1D-118E-A73D-7A05259595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620" y="1083363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 dirty="0"/>
              <a:t>Image Attribution</a:t>
            </a:r>
            <a:endParaRPr lang="en-LT" dirty="0"/>
          </a:p>
        </p:txBody>
      </p:sp>
      <p:sp>
        <p:nvSpPr>
          <p:cNvPr id="34" name="Text Placeholder 36">
            <a:extLst>
              <a:ext uri="{FF2B5EF4-FFF2-40B4-BE49-F238E27FC236}">
                <a16:creationId xmlns:a16="http://schemas.microsoft.com/office/drawing/2014/main" id="{085D7F16-F090-5ABA-4F80-7ACAC683553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269144" y="240440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35" name="Text Placeholder 36">
            <a:extLst>
              <a:ext uri="{FF2B5EF4-FFF2-40B4-BE49-F238E27FC236}">
                <a16:creationId xmlns:a16="http://schemas.microsoft.com/office/drawing/2014/main" id="{3B48A1CC-F1A8-F406-F400-9EA1EE31C79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269144" y="348208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36" name="Text Placeholder 36">
            <a:extLst>
              <a:ext uri="{FF2B5EF4-FFF2-40B4-BE49-F238E27FC236}">
                <a16:creationId xmlns:a16="http://schemas.microsoft.com/office/drawing/2014/main" id="{E4700A4C-566B-0D9E-3801-D9EA169B7A9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269144" y="455977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35FDFAC2-9ED3-883B-A7EA-A2ED6B76267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269144" y="563745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38" name="Text Placeholder 36">
            <a:extLst>
              <a:ext uri="{FF2B5EF4-FFF2-40B4-BE49-F238E27FC236}">
                <a16:creationId xmlns:a16="http://schemas.microsoft.com/office/drawing/2014/main" id="{BDB86181-5AA1-493A-D11A-E4A09953346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71620" y="240440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39" name="Text Placeholder 36">
            <a:extLst>
              <a:ext uri="{FF2B5EF4-FFF2-40B4-BE49-F238E27FC236}">
                <a16:creationId xmlns:a16="http://schemas.microsoft.com/office/drawing/2014/main" id="{F46E4A5B-1203-F401-646F-1885C0B3E34C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71620" y="348208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0" name="Text Placeholder 36">
            <a:extLst>
              <a:ext uri="{FF2B5EF4-FFF2-40B4-BE49-F238E27FC236}">
                <a16:creationId xmlns:a16="http://schemas.microsoft.com/office/drawing/2014/main" id="{C5CFF010-28BD-F5CA-8A43-9659B2BDAAD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71620" y="455977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1" name="Text Placeholder 36">
            <a:extLst>
              <a:ext uri="{FF2B5EF4-FFF2-40B4-BE49-F238E27FC236}">
                <a16:creationId xmlns:a16="http://schemas.microsoft.com/office/drawing/2014/main" id="{86AA8988-2B0D-0867-34D6-F82EA983666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71620" y="563745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2" name="Text Placeholder 36">
            <a:extLst>
              <a:ext uri="{FF2B5EF4-FFF2-40B4-BE49-F238E27FC236}">
                <a16:creationId xmlns:a16="http://schemas.microsoft.com/office/drawing/2014/main" id="{C775742A-094A-7F5F-D971-F251767B04A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420382" y="240440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3" name="Text Placeholder 36">
            <a:extLst>
              <a:ext uri="{FF2B5EF4-FFF2-40B4-BE49-F238E27FC236}">
                <a16:creationId xmlns:a16="http://schemas.microsoft.com/office/drawing/2014/main" id="{B36A6F73-8D2C-CDE0-C572-4A5A1780E41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420382" y="348208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4" name="Text Placeholder 36">
            <a:extLst>
              <a:ext uri="{FF2B5EF4-FFF2-40B4-BE49-F238E27FC236}">
                <a16:creationId xmlns:a16="http://schemas.microsoft.com/office/drawing/2014/main" id="{436BE9B2-03E7-84FC-E3DC-0CB64B504F6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4420382" y="455977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5" name="Text Placeholder 36">
            <a:extLst>
              <a:ext uri="{FF2B5EF4-FFF2-40B4-BE49-F238E27FC236}">
                <a16:creationId xmlns:a16="http://schemas.microsoft.com/office/drawing/2014/main" id="{CDD5749E-0C59-8B50-EF70-0D12F9232A6F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20382" y="563745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</p:spTree>
    <p:extLst>
      <p:ext uri="{BB962C8B-B14F-4D97-AF65-F5344CB8AC3E}">
        <p14:creationId xmlns:p14="http://schemas.microsoft.com/office/powerpoint/2010/main" val="10497461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_white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A6ACEA91-893B-CE06-7B31-DED7CA046CF6}"/>
              </a:ext>
            </a:extLst>
          </p:cNvPr>
          <p:cNvSpPr txBox="1"/>
          <p:nvPr userDrawn="1"/>
        </p:nvSpPr>
        <p:spPr>
          <a:xfrm>
            <a:off x="678154" y="3914086"/>
            <a:ext cx="7559579" cy="27699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b">
            <a:spAutoFit/>
          </a:bodyPr>
          <a:lstStyle>
            <a:lvl1pPr>
              <a:lnSpc>
                <a:spcPct val="90000"/>
              </a:lnSpc>
              <a:defRPr sz="12000" b="1">
                <a:solidFill>
                  <a:srgbClr val="2DF4FE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lt-LT" sz="2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Q</a:t>
            </a:r>
            <a:r>
              <a:rPr kumimoji="0" lang="en-US" sz="2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&amp;A</a:t>
            </a:r>
            <a:endParaRPr kumimoji="0" sz="2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3520FB-EC9F-C8FB-0356-8771E378E79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8154" y="584200"/>
            <a:ext cx="862883" cy="983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2296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_white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0">
            <a:extLst>
              <a:ext uri="{FF2B5EF4-FFF2-40B4-BE49-F238E27FC236}">
                <a16:creationId xmlns:a16="http://schemas.microsoft.com/office/drawing/2014/main" id="{5B9A3A6B-65D1-A246-8E08-BC4FEEB939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3" y="2022757"/>
            <a:ext cx="10234821" cy="1887492"/>
          </a:xfrm>
          <a:prstGeom prst="rect">
            <a:avLst/>
          </a:prstGeom>
        </p:spPr>
        <p:txBody>
          <a:bodyPr lIns="0" anchor="t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Click to add title of the lecture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0FCF1EB2-BBC6-54B7-1B65-33362F0C4A5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50211" y="5766792"/>
            <a:ext cx="1768794" cy="307394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spcBef>
                <a:spcPts val="400"/>
              </a:spcBef>
              <a:buNone/>
              <a:defRPr sz="1200" b="1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noProof="0" dirty="0"/>
              <a:t>VBE konsultacijos</a:t>
            </a:r>
            <a:br>
              <a:rPr lang="lt-LT" noProof="0" dirty="0"/>
            </a:br>
            <a:r>
              <a:rPr lang="lt-LT" noProof="0" dirty="0"/>
              <a:t>pavadinimas</a:t>
            </a:r>
            <a:endParaRPr lang="en-GB" noProof="0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C5BDB894-B7C3-7F92-2DDF-DAA9702F3F9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92766" y="5793788"/>
            <a:ext cx="3811861" cy="253403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spcBef>
                <a:spcPts val="400"/>
              </a:spcBef>
              <a:buNone/>
              <a:defRPr sz="1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 err="1"/>
              <a:t>vardas.pavarde</a:t>
            </a:r>
            <a:r>
              <a:rPr lang="en-GB" dirty="0"/>
              <a:t>@ktu.lt</a:t>
            </a:r>
            <a:endParaRPr lang="en-LT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A42B15-B2A7-9F2C-83BC-ED517D6E24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374" y="584200"/>
            <a:ext cx="989635" cy="1128280"/>
          </a:xfrm>
          <a:prstGeom prst="rect">
            <a:avLst/>
          </a:prstGeom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733D4348-7D60-584D-844D-98250BB2C1A8}"/>
              </a:ext>
            </a:extLst>
          </p:cNvPr>
          <p:cNvSpPr/>
          <p:nvPr userDrawn="1"/>
        </p:nvSpPr>
        <p:spPr>
          <a:xfrm>
            <a:off x="587373" y="5559723"/>
            <a:ext cx="2694471" cy="72153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BFD799B4-D1B6-C343-AF91-E7F6511E8540}"/>
              </a:ext>
            </a:extLst>
          </p:cNvPr>
          <p:cNvSpPr/>
          <p:nvPr userDrawn="1"/>
        </p:nvSpPr>
        <p:spPr>
          <a:xfrm>
            <a:off x="3430935" y="5559723"/>
            <a:ext cx="4212740" cy="72153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160D6820-D862-5D42-8C2A-4F21B76D6AB4}"/>
              </a:ext>
            </a:extLst>
          </p:cNvPr>
          <p:cNvSpPr/>
          <p:nvPr userDrawn="1"/>
        </p:nvSpPr>
        <p:spPr>
          <a:xfrm>
            <a:off x="7792766" y="5559723"/>
            <a:ext cx="3819040" cy="72153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343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_number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8412B8BF-6680-AAF3-DF62-C629D55E9684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AB1E26C0-7B4C-FE9C-6BFC-8DE5CB751C4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3913121-FAE7-AC5E-2D8F-CA2472DF84D9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9" name="Slide Number">
            <a:extLst>
              <a:ext uri="{FF2B5EF4-FFF2-40B4-BE49-F238E27FC236}">
                <a16:creationId xmlns:a16="http://schemas.microsoft.com/office/drawing/2014/main" id="{D74ECF5D-3856-173B-6AEC-51BACA2E6906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B060A29C-EB3C-50E9-E1C6-853A44E8B1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618" y="1403172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 noProof="0" dirty="0"/>
              <a:t>Content</a:t>
            </a:r>
            <a:r>
              <a:rPr lang="en-GB" dirty="0"/>
              <a:t> / Objectives / Conclusions / Summary / List</a:t>
            </a:r>
            <a:endParaRPr lang="en-LT" dirty="0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264E2B8-E7DC-4BEF-B4F1-5158546FC87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2971800"/>
            <a:ext cx="11159998" cy="2564296"/>
          </a:xfrm>
          <a:prstGeom prst="rect">
            <a:avLst/>
          </a:prstGeom>
        </p:spPr>
        <p:txBody>
          <a:bodyPr anchor="t"/>
          <a:lstStyle>
            <a:lvl1pPr marL="457200" indent="-457200">
              <a:buClr>
                <a:srgbClr val="9C2BED"/>
              </a:buClr>
              <a:buSzPct val="125000"/>
              <a:buFont typeface="+mj-lt"/>
              <a:buAutoNum type="arabicPeriod"/>
              <a:defRPr sz="2000" b="0"/>
            </a:lvl1pPr>
            <a:lvl2pPr>
              <a:defRPr sz="2000"/>
            </a:lvl2pPr>
            <a:lvl3pPr>
              <a:defRPr sz="1600"/>
            </a:lvl3pPr>
          </a:lstStyle>
          <a:p>
            <a:pPr lvl="0"/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1350793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_bullet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110FC8C1-A05B-14CD-3765-B3BFCB03E72C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7A2A85E2-DCCB-DDB4-B5D7-FE53C447FE6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CF099F5-67E1-9981-CB23-FE090586EB96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9" name="Slide Number">
            <a:extLst>
              <a:ext uri="{FF2B5EF4-FFF2-40B4-BE49-F238E27FC236}">
                <a16:creationId xmlns:a16="http://schemas.microsoft.com/office/drawing/2014/main" id="{66F89FE1-6A26-5587-3108-9C118416B2D2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C00BB707-954A-4A58-ED5F-79BE832860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618" y="1403172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 noProof="0" dirty="0"/>
              <a:t>Content</a:t>
            </a:r>
            <a:r>
              <a:rPr lang="en-GB" dirty="0"/>
              <a:t> / Objectives / Conclusions / Summary / List</a:t>
            </a:r>
            <a:endParaRPr lang="en-LT" dirty="0"/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3FF239C7-1141-D947-B442-000E979BB26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2971800"/>
            <a:ext cx="11159998" cy="2564296"/>
          </a:xfrm>
          <a:prstGeom prst="rect">
            <a:avLst/>
          </a:prstGeom>
        </p:spPr>
        <p:txBody>
          <a:bodyPr anchor="t"/>
          <a:lstStyle>
            <a:lvl1pPr marL="457200" indent="-457200">
              <a:buClr>
                <a:srgbClr val="9C2BED"/>
              </a:buClr>
              <a:buSzPct val="125000"/>
              <a:buFont typeface="+mj-lt"/>
              <a:buAutoNum type="arabicPeriod"/>
              <a:defRPr sz="2000" b="0"/>
            </a:lvl1pPr>
            <a:lvl2pPr>
              <a:defRPr sz="2000"/>
            </a:lvl2pPr>
            <a:lvl3pPr>
              <a:defRPr sz="1600"/>
            </a:lvl3pPr>
          </a:lstStyle>
          <a:p>
            <a:pPr lvl="0"/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864805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_black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BA997BD3-92A5-8F68-3F4F-08880DE536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2773" y="3771426"/>
            <a:ext cx="7997914" cy="2037514"/>
          </a:xfrm>
          <a:prstGeom prst="rect">
            <a:avLst/>
          </a:prstGeom>
        </p:spPr>
        <p:txBody>
          <a:bodyPr anchor="b"/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lt-LT" noProof="0" dirty="0"/>
              <a:t>Skyriaus pavadinimas</a:t>
            </a:r>
            <a:endParaRPr lang="en-US" noProof="0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FA612769-C54A-374F-CEAC-ACE618FFCA26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bg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8088D405-E9DB-B2CD-E230-C4A56BAE10F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1194822-1F4B-6E90-6067-B97BDE2462C3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sp>
        <p:nvSpPr>
          <p:cNvPr id="10" name="Slide Number">
            <a:extLst>
              <a:ext uri="{FF2B5EF4-FFF2-40B4-BE49-F238E27FC236}">
                <a16:creationId xmlns:a16="http://schemas.microsoft.com/office/drawing/2014/main" id="{DC882FAD-3598-BAB5-093B-2887D78A0CFA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bg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bg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41350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18BF2302-D6A2-E4A9-D07D-B23C67D1E434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506AE387-A5A6-DEC5-F729-A7D233141B8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E841667-B618-B357-A453-2EADA949A986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6" name="Slide Number">
            <a:extLst>
              <a:ext uri="{FF2B5EF4-FFF2-40B4-BE49-F238E27FC236}">
                <a16:creationId xmlns:a16="http://schemas.microsoft.com/office/drawing/2014/main" id="{2EF34AC5-FE66-80CA-10DC-048676C2C41E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497381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>
            <a:extLst>
              <a:ext uri="{FF2B5EF4-FFF2-40B4-BE49-F238E27FC236}">
                <a16:creationId xmlns:a16="http://schemas.microsoft.com/office/drawing/2014/main" id="{D83D24A7-BC2A-264B-86EC-2FB74CE95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20" y="1083363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endParaRPr lang="en-LT" dirty="0"/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A2629759-1354-16CF-8093-BEDE1D3D0C1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19" y="2390115"/>
            <a:ext cx="11160000" cy="4010677"/>
          </a:xfrm>
          <a:prstGeom prst="rect">
            <a:avLst/>
          </a:prstGeom>
        </p:spPr>
        <p:txBody>
          <a:bodyPr anchor="t"/>
          <a:lstStyle>
            <a:lvl1pPr marL="0" indent="0">
              <a:buClr>
                <a:schemeClr val="accent5"/>
              </a:buClr>
              <a:buSzPct val="125000"/>
              <a:buFontTx/>
              <a:buNone/>
              <a:defRPr sz="2000" b="0"/>
            </a:lvl1pPr>
            <a:lvl2pPr>
              <a:defRPr sz="2000"/>
            </a:lvl2pPr>
            <a:lvl3pPr>
              <a:defRPr sz="1600"/>
            </a:lvl3pPr>
          </a:lstStyle>
          <a:p>
            <a:pPr lvl="0"/>
            <a:endParaRPr lang="en-LT" dirty="0"/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47468D6E-4D5F-4E49-62AC-9FC0272E10F4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B065973A-5048-A71E-F256-453E5F85C10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0B6D23-D9CF-BAAF-0D9A-CA5BA3AB8799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7" name="Slide Number">
            <a:extLst>
              <a:ext uri="{FF2B5EF4-FFF2-40B4-BE49-F238E27FC236}">
                <a16:creationId xmlns:a16="http://schemas.microsoft.com/office/drawing/2014/main" id="{A3696737-3A51-74B8-D686-E27179E0FC6C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59729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Picture_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1">
            <a:extLst>
              <a:ext uri="{FF2B5EF4-FFF2-40B4-BE49-F238E27FC236}">
                <a16:creationId xmlns:a16="http://schemas.microsoft.com/office/drawing/2014/main" id="{F42A0FF0-0291-5F85-A314-C079F04553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978694"/>
            <a:ext cx="5583237" cy="55364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1419760-C8D5-FA82-C8A5-D5E0CB0B9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763" y="978693"/>
            <a:ext cx="5302989" cy="1325563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endParaRPr lang="en-LT" dirty="0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30EF04D5-374F-3567-360A-ADA9C561642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12764" y="2424007"/>
            <a:ext cx="5302250" cy="409109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endParaRPr lang="en-LT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D1CB8945-9C33-BED1-963C-257E412EA227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4B27C750-22B1-30DA-0BB6-F4A18E85C4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5BF8AB8-BEE0-33C1-3BE6-F52312BC022D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2" name="Slide Number">
            <a:extLst>
              <a:ext uri="{FF2B5EF4-FFF2-40B4-BE49-F238E27FC236}">
                <a16:creationId xmlns:a16="http://schemas.microsoft.com/office/drawing/2014/main" id="{196F890C-473D-412B-4F86-25FB63C9A020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6560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Pictu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225E6BE-7DAD-4C48-AC2C-3BF9FE8D410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12762" y="1103202"/>
            <a:ext cx="3767137" cy="5259491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>
                <a:latin typeface="+mn-lt"/>
              </a:defRPr>
            </a:lvl1pPr>
          </a:lstStyle>
          <a:p>
            <a:pPr lvl="0"/>
            <a:endParaRPr lang="en-US" sz="2800" dirty="0"/>
          </a:p>
        </p:txBody>
      </p:sp>
      <p:sp>
        <p:nvSpPr>
          <p:cNvPr id="4" name="Picture Placeholder 11">
            <a:extLst>
              <a:ext uri="{FF2B5EF4-FFF2-40B4-BE49-F238E27FC236}">
                <a16:creationId xmlns:a16="http://schemas.microsoft.com/office/drawing/2014/main" id="{2796B227-457C-1B70-A0C2-60FED11E624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787901" y="709151"/>
            <a:ext cx="7404100" cy="614884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F341E439-BF46-5A9C-28E6-2D9AC1418040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5F7A0C-FC05-346C-3745-38305624B78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546FE31-3010-4115-00C4-CB6DE3CFF919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9" name="Slide Number">
            <a:extLst>
              <a:ext uri="{FF2B5EF4-FFF2-40B4-BE49-F238E27FC236}">
                <a16:creationId xmlns:a16="http://schemas.microsoft.com/office/drawing/2014/main" id="{3AA8FCBE-C905-8EB9-91CB-2A676882B4D3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24531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Picture_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F273C75C-1AC2-532B-E0B3-6B6CF9ACA286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F369CBBF-4FA6-3ABC-6D8F-804C0004487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3BB4A63-3491-3ABA-645E-FABABBFCB55B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4" name="Slide Number">
            <a:extLst>
              <a:ext uri="{FF2B5EF4-FFF2-40B4-BE49-F238E27FC236}">
                <a16:creationId xmlns:a16="http://schemas.microsoft.com/office/drawing/2014/main" id="{583D1E74-DB54-10A9-20A0-3E7E9DC86ACD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85AA91C8-BB28-E1A8-BFB2-AB1B4FFB54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20" y="1083363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endParaRPr lang="en-LT" dirty="0"/>
          </a:p>
        </p:txBody>
      </p:sp>
      <p:sp>
        <p:nvSpPr>
          <p:cNvPr id="17" name="Picture Placeholder 11">
            <a:extLst>
              <a:ext uri="{FF2B5EF4-FFF2-40B4-BE49-F238E27FC236}">
                <a16:creationId xmlns:a16="http://schemas.microsoft.com/office/drawing/2014/main" id="{4EE52D44-DA2E-C631-4E39-A3C61177012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1620" y="2593088"/>
            <a:ext cx="5400000" cy="360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8" name="Picture Placeholder 11">
            <a:extLst>
              <a:ext uri="{FF2B5EF4-FFF2-40B4-BE49-F238E27FC236}">
                <a16:creationId xmlns:a16="http://schemas.microsoft.com/office/drawing/2014/main" id="{1B144D0D-B0DC-E7B3-E34B-24265C30559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360322" y="2595376"/>
            <a:ext cx="5400000" cy="360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274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7249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694" r:id="rId2"/>
    <p:sldLayoutId id="2147483695" r:id="rId3"/>
    <p:sldLayoutId id="2147483675" r:id="rId4"/>
    <p:sldLayoutId id="2147483668" r:id="rId5"/>
    <p:sldLayoutId id="2147483690" r:id="rId6"/>
    <p:sldLayoutId id="2147483655" r:id="rId7"/>
    <p:sldLayoutId id="2147483669" r:id="rId8"/>
    <p:sldLayoutId id="2147483709" r:id="rId9"/>
    <p:sldLayoutId id="2147483677" r:id="rId10"/>
    <p:sldLayoutId id="2147483714" r:id="rId11"/>
    <p:sldLayoutId id="2147483710" r:id="rId12"/>
    <p:sldLayoutId id="2147483731" r:id="rId13"/>
    <p:sldLayoutId id="214748373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0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84E16470-6C32-7591-7D30-580135087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130" y="2229734"/>
            <a:ext cx="10154184" cy="2520000"/>
          </a:xfrm>
        </p:spPr>
        <p:txBody>
          <a:bodyPr/>
          <a:lstStyle/>
          <a:p>
            <a:r>
              <a:rPr lang="lt-LT" sz="6600" dirty="0"/>
              <a:t>Informatikos </a:t>
            </a:r>
            <a:r>
              <a:rPr lang="en-US" sz="6600" dirty="0" err="1"/>
              <a:t>valstybinio</a:t>
            </a:r>
            <a:br>
              <a:rPr lang="en-US" sz="6600" dirty="0"/>
            </a:br>
            <a:r>
              <a:rPr lang="en-US" sz="6600" dirty="0" err="1"/>
              <a:t>brandos</a:t>
            </a:r>
            <a:r>
              <a:rPr lang="en-US" sz="6600" dirty="0"/>
              <a:t> </a:t>
            </a:r>
            <a:r>
              <a:rPr lang="en-US" sz="6600" dirty="0" err="1"/>
              <a:t>egzamino</a:t>
            </a:r>
            <a:br>
              <a:rPr lang="en-US" sz="6600" dirty="0"/>
            </a:br>
            <a:r>
              <a:rPr lang="en-US" sz="6600" dirty="0" err="1"/>
              <a:t>konsultacij</a:t>
            </a:r>
            <a:r>
              <a:rPr lang="lt-LT" sz="6600" dirty="0"/>
              <a:t>a</a:t>
            </a:r>
            <a:endParaRPr lang="lt-LT" sz="6600" dirty="0">
              <a:solidFill>
                <a:schemeClr val="bg1"/>
              </a:solidFill>
            </a:endParaRP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22D79558-8292-5A48-BD78-866CA89F8A9E}"/>
              </a:ext>
            </a:extLst>
          </p:cNvPr>
          <p:cNvSpPr txBox="1">
            <a:spLocks/>
          </p:cNvSpPr>
          <p:nvPr/>
        </p:nvSpPr>
        <p:spPr>
          <a:xfrm>
            <a:off x="3756369" y="5739797"/>
            <a:ext cx="1447129" cy="307394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23EB85DF-350E-764B-9286-2B285CF520E6}"/>
              </a:ext>
            </a:extLst>
          </p:cNvPr>
          <p:cNvSpPr txBox="1">
            <a:spLocks/>
          </p:cNvSpPr>
          <p:nvPr/>
        </p:nvSpPr>
        <p:spPr>
          <a:xfrm>
            <a:off x="3459637" y="5862658"/>
            <a:ext cx="4147794" cy="281120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lt-LT" dirty="0"/>
              <a:t>Ramūnas Liuokaitis</a:t>
            </a:r>
            <a:endParaRPr lang="lt-LT" dirty="0">
              <a:solidFill>
                <a:schemeClr val="bg1"/>
              </a:solidFill>
            </a:endParaRP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7E81B0B3-001E-354D-A2A0-387FB2A97875}"/>
              </a:ext>
            </a:extLst>
          </p:cNvPr>
          <p:cNvSpPr txBox="1">
            <a:spLocks/>
          </p:cNvSpPr>
          <p:nvPr/>
        </p:nvSpPr>
        <p:spPr>
          <a:xfrm>
            <a:off x="579130" y="5862658"/>
            <a:ext cx="2650173" cy="379334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VII</a:t>
            </a:r>
            <a:r>
              <a:rPr lang="lt-LT" dirty="0">
                <a:solidFill>
                  <a:schemeClr val="bg1"/>
                </a:solidFill>
              </a:rPr>
              <a:t> dalis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6F84037A-DB69-0049-9E4B-C92395EE2153}"/>
              </a:ext>
            </a:extLst>
          </p:cNvPr>
          <p:cNvSpPr txBox="1">
            <a:spLocks/>
          </p:cNvSpPr>
          <p:nvPr/>
        </p:nvSpPr>
        <p:spPr>
          <a:xfrm>
            <a:off x="7861955" y="5862658"/>
            <a:ext cx="3702278" cy="184533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lt-LT" dirty="0"/>
              <a:t>ramunas.liuokaitis@inzinerijoslicejus.ktu.edu</a:t>
            </a:r>
            <a:endParaRPr lang="lt-L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3993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93486" y="2293774"/>
            <a:ext cx="1079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2022.2</a:t>
            </a:r>
          </a:p>
        </p:txBody>
      </p:sp>
      <p:pic>
        <p:nvPicPr>
          <p:cNvPr id="3" name="Paveikslėlis 2">
            <a:extLst>
              <a:ext uri="{FF2B5EF4-FFF2-40B4-BE49-F238E27FC236}">
                <a16:creationId xmlns:a16="http://schemas.microsoft.com/office/drawing/2014/main" id="{22859E87-32D5-4925-94AF-03C3BE246E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3690" y="823588"/>
            <a:ext cx="8202170" cy="585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5328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93486" y="2293774"/>
            <a:ext cx="1079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2022.2</a:t>
            </a:r>
          </a:p>
        </p:txBody>
      </p:sp>
      <p:pic>
        <p:nvPicPr>
          <p:cNvPr id="4" name="Paveikslėlis 3">
            <a:extLst>
              <a:ext uri="{FF2B5EF4-FFF2-40B4-BE49-F238E27FC236}">
                <a16:creationId xmlns:a16="http://schemas.microsoft.com/office/drawing/2014/main" id="{FD837A71-9612-4470-85D0-A160778EFF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5925" y="698697"/>
            <a:ext cx="8240275" cy="6192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4451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93486" y="2293774"/>
            <a:ext cx="1079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2022.2</a:t>
            </a:r>
          </a:p>
        </p:txBody>
      </p:sp>
      <p:pic>
        <p:nvPicPr>
          <p:cNvPr id="3" name="Paveikslėlis 2">
            <a:extLst>
              <a:ext uri="{FF2B5EF4-FFF2-40B4-BE49-F238E27FC236}">
                <a16:creationId xmlns:a16="http://schemas.microsoft.com/office/drawing/2014/main" id="{F4C669EC-CBF0-4411-B3B4-55D75B8343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042" y="703991"/>
            <a:ext cx="8221222" cy="6154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6995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93486" y="2293774"/>
            <a:ext cx="1079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2022.2</a:t>
            </a:r>
          </a:p>
        </p:txBody>
      </p:sp>
      <p:pic>
        <p:nvPicPr>
          <p:cNvPr id="4" name="Paveikslėlis 3">
            <a:extLst>
              <a:ext uri="{FF2B5EF4-FFF2-40B4-BE49-F238E27FC236}">
                <a16:creationId xmlns:a16="http://schemas.microsoft.com/office/drawing/2014/main" id="{AF5F47A2-6086-4CDE-AA71-100E0B12A9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5792" y="708227"/>
            <a:ext cx="8183117" cy="6173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0523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1979B-EDCC-A99F-A757-C201CF6A96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772" y="3771426"/>
            <a:ext cx="10857689" cy="2037514"/>
          </a:xfrm>
        </p:spPr>
        <p:txBody>
          <a:bodyPr/>
          <a:lstStyle/>
          <a:p>
            <a:r>
              <a:rPr lang="lt-LT" dirty="0"/>
              <a:t>Duomenų saugojimo būdas = sprendimas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4857FC-BDB3-4D53-AF7D-FB31A4B6CB3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</p:spTree>
    <p:extLst>
      <p:ext uri="{BB962C8B-B14F-4D97-AF65-F5344CB8AC3E}">
        <p14:creationId xmlns:p14="http://schemas.microsoft.com/office/powerpoint/2010/main" val="32776779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93486" y="2293774"/>
            <a:ext cx="1079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2024.2</a:t>
            </a:r>
          </a:p>
        </p:txBody>
      </p:sp>
      <p:pic>
        <p:nvPicPr>
          <p:cNvPr id="3" name="Paveikslėlis 2">
            <a:extLst>
              <a:ext uri="{FF2B5EF4-FFF2-40B4-BE49-F238E27FC236}">
                <a16:creationId xmlns:a16="http://schemas.microsoft.com/office/drawing/2014/main" id="{64FD1A36-45AF-4563-B7AD-C5CDCB7AC9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4338" y="1195404"/>
            <a:ext cx="9959964" cy="2935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7963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93486" y="2293774"/>
            <a:ext cx="1079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2024.2</a:t>
            </a:r>
          </a:p>
        </p:txBody>
      </p:sp>
      <p:pic>
        <p:nvPicPr>
          <p:cNvPr id="4" name="Paveikslėlis 3">
            <a:extLst>
              <a:ext uri="{FF2B5EF4-FFF2-40B4-BE49-F238E27FC236}">
                <a16:creationId xmlns:a16="http://schemas.microsoft.com/office/drawing/2014/main" id="{43AFE799-01B6-4FAB-8933-A527951053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3766" y="797170"/>
            <a:ext cx="9324467" cy="3857376"/>
          </a:xfrm>
          <a:prstGeom prst="rect">
            <a:avLst/>
          </a:prstGeom>
        </p:spPr>
      </p:pic>
      <p:pic>
        <p:nvPicPr>
          <p:cNvPr id="5" name="Paveikslėlis 4">
            <a:extLst>
              <a:ext uri="{FF2B5EF4-FFF2-40B4-BE49-F238E27FC236}">
                <a16:creationId xmlns:a16="http://schemas.microsoft.com/office/drawing/2014/main" id="{4E2F9B6E-94A6-4D6E-BD8C-9E2674E4B7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1639" y="4235938"/>
            <a:ext cx="3657930" cy="2578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9695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93486" y="2293774"/>
            <a:ext cx="1079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2024.2</a:t>
            </a:r>
          </a:p>
        </p:txBody>
      </p:sp>
      <p:pic>
        <p:nvPicPr>
          <p:cNvPr id="3" name="Paveikslėlis 2">
            <a:extLst>
              <a:ext uri="{FF2B5EF4-FFF2-40B4-BE49-F238E27FC236}">
                <a16:creationId xmlns:a16="http://schemas.microsoft.com/office/drawing/2014/main" id="{2D5E272E-1037-46E4-9011-23E8CE6DB2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4122" y="782832"/>
            <a:ext cx="8891939" cy="3928505"/>
          </a:xfrm>
          <a:prstGeom prst="rect">
            <a:avLst/>
          </a:prstGeom>
        </p:spPr>
      </p:pic>
      <p:graphicFrame>
        <p:nvGraphicFramePr>
          <p:cNvPr id="7" name="Objektas 6">
            <a:extLst>
              <a:ext uri="{FF2B5EF4-FFF2-40B4-BE49-F238E27FC236}">
                <a16:creationId xmlns:a16="http://schemas.microsoft.com/office/drawing/2014/main" id="{2A42ED6D-03B2-4028-8FC1-2A95672AB1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3977987"/>
              </p:ext>
            </p:extLst>
          </p:nvPr>
        </p:nvGraphicFramePr>
        <p:xfrm>
          <a:off x="93486" y="3584640"/>
          <a:ext cx="2707589" cy="3193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Image" r:id="rId5" imgW="5220360" imgH="6156184" progId="Photoshop.Image.18">
                  <p:embed/>
                </p:oleObj>
              </mc:Choice>
              <mc:Fallback>
                <p:oleObj name="Image" r:id="rId5" imgW="5220360" imgH="6156184" progId="Photoshop.Image.1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3486" y="3584640"/>
                        <a:ext cx="2707589" cy="3193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980227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93486" y="2293774"/>
            <a:ext cx="1079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2024.2</a:t>
            </a:r>
          </a:p>
        </p:txBody>
      </p:sp>
      <p:pic>
        <p:nvPicPr>
          <p:cNvPr id="4" name="Paveikslėlis 3">
            <a:extLst>
              <a:ext uri="{FF2B5EF4-FFF2-40B4-BE49-F238E27FC236}">
                <a16:creationId xmlns:a16="http://schemas.microsoft.com/office/drawing/2014/main" id="{468B6DB3-CFC8-4BDA-8A93-A75B29677A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4757" y="894385"/>
            <a:ext cx="3134162" cy="4105848"/>
          </a:xfrm>
          <a:prstGeom prst="rect">
            <a:avLst/>
          </a:prstGeom>
        </p:spPr>
      </p:pic>
      <p:pic>
        <p:nvPicPr>
          <p:cNvPr id="11" name="Paveikslėlis 10">
            <a:extLst>
              <a:ext uri="{FF2B5EF4-FFF2-40B4-BE49-F238E27FC236}">
                <a16:creationId xmlns:a16="http://schemas.microsoft.com/office/drawing/2014/main" id="{4E2F9B6E-94A6-4D6E-BD8C-9E2674E4B7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0327" y="776159"/>
            <a:ext cx="6046916" cy="4288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1610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93486" y="2293774"/>
            <a:ext cx="1079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2024.2</a:t>
            </a:r>
          </a:p>
        </p:txBody>
      </p:sp>
      <p:pic>
        <p:nvPicPr>
          <p:cNvPr id="3" name="Paveikslėlis 2">
            <a:extLst>
              <a:ext uri="{FF2B5EF4-FFF2-40B4-BE49-F238E27FC236}">
                <a16:creationId xmlns:a16="http://schemas.microsoft.com/office/drawing/2014/main" id="{24E0CDCE-CDA3-4BAF-B7A3-B9ECC77821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4812" y="741410"/>
            <a:ext cx="9573961" cy="4486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1760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1979B-EDCC-A99F-A757-C201CF6A9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Dvigubi pasikartojimai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4857FC-BDB3-4D53-AF7D-FB31A4B6CB3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</p:spTree>
    <p:extLst>
      <p:ext uri="{BB962C8B-B14F-4D97-AF65-F5344CB8AC3E}">
        <p14:creationId xmlns:p14="http://schemas.microsoft.com/office/powerpoint/2010/main" val="7973592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93486" y="2293774"/>
            <a:ext cx="1079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2024.2</a:t>
            </a:r>
          </a:p>
        </p:txBody>
      </p:sp>
      <p:pic>
        <p:nvPicPr>
          <p:cNvPr id="4" name="Paveikslėlis 3">
            <a:extLst>
              <a:ext uri="{FF2B5EF4-FFF2-40B4-BE49-F238E27FC236}">
                <a16:creationId xmlns:a16="http://schemas.microsoft.com/office/drawing/2014/main" id="{DAD8336B-BCCC-43A3-B3AA-2F5BE84388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5276" y="735154"/>
            <a:ext cx="9631119" cy="4429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971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93486" y="2293774"/>
            <a:ext cx="1079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2024.2</a:t>
            </a:r>
          </a:p>
        </p:txBody>
      </p:sp>
      <p:pic>
        <p:nvPicPr>
          <p:cNvPr id="3" name="Paveikslėlis 2">
            <a:extLst>
              <a:ext uri="{FF2B5EF4-FFF2-40B4-BE49-F238E27FC236}">
                <a16:creationId xmlns:a16="http://schemas.microsoft.com/office/drawing/2014/main" id="{EE7E0F09-316D-4B1D-86AD-5242E325A8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8966" y="708436"/>
            <a:ext cx="9974067" cy="444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1114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93486" y="2293774"/>
            <a:ext cx="1079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2024.2</a:t>
            </a:r>
          </a:p>
        </p:txBody>
      </p:sp>
      <p:pic>
        <p:nvPicPr>
          <p:cNvPr id="4" name="Paveikslėlis 3">
            <a:extLst>
              <a:ext uri="{FF2B5EF4-FFF2-40B4-BE49-F238E27FC236}">
                <a16:creationId xmlns:a16="http://schemas.microsoft.com/office/drawing/2014/main" id="{68C4B5E1-E551-470C-9686-AC85CC5175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6946" y="701141"/>
            <a:ext cx="10774279" cy="4410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7209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93486" y="2293774"/>
            <a:ext cx="1079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2024.2</a:t>
            </a:r>
          </a:p>
        </p:txBody>
      </p:sp>
      <p:pic>
        <p:nvPicPr>
          <p:cNvPr id="3" name="Paveikslėlis 2">
            <a:extLst>
              <a:ext uri="{FF2B5EF4-FFF2-40B4-BE49-F238E27FC236}">
                <a16:creationId xmlns:a16="http://schemas.microsoft.com/office/drawing/2014/main" id="{5D9849CB-AC06-4861-9AC4-C9BF9E32C7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3349" y="760396"/>
            <a:ext cx="10248079" cy="3971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2713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93486" y="2293774"/>
            <a:ext cx="1079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2024.2</a:t>
            </a:r>
          </a:p>
        </p:txBody>
      </p:sp>
      <p:pic>
        <p:nvPicPr>
          <p:cNvPr id="5" name="Paveikslėlis 4">
            <a:extLst>
              <a:ext uri="{FF2B5EF4-FFF2-40B4-BE49-F238E27FC236}">
                <a16:creationId xmlns:a16="http://schemas.microsoft.com/office/drawing/2014/main" id="{F742EF6D-2B52-4517-BEB8-8083551E32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6677" y="840764"/>
            <a:ext cx="9278645" cy="420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3440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93486" y="2293774"/>
            <a:ext cx="1079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2024.2</a:t>
            </a:r>
          </a:p>
        </p:txBody>
      </p:sp>
      <p:pic>
        <p:nvPicPr>
          <p:cNvPr id="3" name="Paveikslėlis 2">
            <a:extLst>
              <a:ext uri="{FF2B5EF4-FFF2-40B4-BE49-F238E27FC236}">
                <a16:creationId xmlns:a16="http://schemas.microsoft.com/office/drawing/2014/main" id="{50C0B474-B789-4BB3-A52E-F9F415D79D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9546" y="853418"/>
            <a:ext cx="9192908" cy="4210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341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93486" y="2293774"/>
            <a:ext cx="1079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2024.2</a:t>
            </a:r>
          </a:p>
        </p:txBody>
      </p:sp>
      <p:pic>
        <p:nvPicPr>
          <p:cNvPr id="4" name="Paveikslėlis 3">
            <a:extLst>
              <a:ext uri="{FF2B5EF4-FFF2-40B4-BE49-F238E27FC236}">
                <a16:creationId xmlns:a16="http://schemas.microsoft.com/office/drawing/2014/main" id="{92C4608A-4644-41A6-A889-1025184FFC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6204" y="923087"/>
            <a:ext cx="9259592" cy="4210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558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1979B-EDCC-A99F-A757-C201CF6A9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Kelių parametrų tikrinimas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4857FC-BDB3-4D53-AF7D-FB31A4B6CB3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</p:spTree>
    <p:extLst>
      <p:ext uri="{BB962C8B-B14F-4D97-AF65-F5344CB8AC3E}">
        <p14:creationId xmlns:p14="http://schemas.microsoft.com/office/powerpoint/2010/main" val="7331598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93486" y="2293774"/>
            <a:ext cx="1079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2023.2</a:t>
            </a:r>
          </a:p>
        </p:txBody>
      </p:sp>
      <p:pic>
        <p:nvPicPr>
          <p:cNvPr id="4" name="Paveikslėlis 3">
            <a:extLst>
              <a:ext uri="{FF2B5EF4-FFF2-40B4-BE49-F238E27FC236}">
                <a16:creationId xmlns:a16="http://schemas.microsoft.com/office/drawing/2014/main" id="{6D64274D-DC31-46CD-81FE-BF972F17B2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9555" y="1336429"/>
            <a:ext cx="10253521" cy="3445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5789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93486" y="2293774"/>
            <a:ext cx="1079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2023.2</a:t>
            </a:r>
          </a:p>
        </p:txBody>
      </p:sp>
      <p:pic>
        <p:nvPicPr>
          <p:cNvPr id="3" name="Paveikslėlis 2">
            <a:extLst>
              <a:ext uri="{FF2B5EF4-FFF2-40B4-BE49-F238E27FC236}">
                <a16:creationId xmlns:a16="http://schemas.microsoft.com/office/drawing/2014/main" id="{235C29FA-287A-4968-9180-81EC6786BD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1314" y="722376"/>
            <a:ext cx="9448799" cy="3462690"/>
          </a:xfrm>
          <a:prstGeom prst="rect">
            <a:avLst/>
          </a:prstGeom>
        </p:spPr>
      </p:pic>
      <p:pic>
        <p:nvPicPr>
          <p:cNvPr id="5" name="Paveikslėlis 4">
            <a:extLst>
              <a:ext uri="{FF2B5EF4-FFF2-40B4-BE49-F238E27FC236}">
                <a16:creationId xmlns:a16="http://schemas.microsoft.com/office/drawing/2014/main" id="{7B7D9C6D-0E27-457A-AD6B-51E49F19FF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5712" y="3800997"/>
            <a:ext cx="4504973" cy="3050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9447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93486" y="2293774"/>
            <a:ext cx="1079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2022.2</a:t>
            </a:r>
          </a:p>
        </p:txBody>
      </p:sp>
      <p:pic>
        <p:nvPicPr>
          <p:cNvPr id="3" name="Paveikslėlis 2">
            <a:extLst>
              <a:ext uri="{FF2B5EF4-FFF2-40B4-BE49-F238E27FC236}">
                <a16:creationId xmlns:a16="http://schemas.microsoft.com/office/drawing/2014/main" id="{E0541F7B-4B66-4318-8CEE-572904B66E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2080" y="1091494"/>
            <a:ext cx="10546080" cy="492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15545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93486" y="2293774"/>
            <a:ext cx="1079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2023.2</a:t>
            </a:r>
          </a:p>
        </p:txBody>
      </p:sp>
      <p:pic>
        <p:nvPicPr>
          <p:cNvPr id="4" name="Paveikslėlis 3">
            <a:extLst>
              <a:ext uri="{FF2B5EF4-FFF2-40B4-BE49-F238E27FC236}">
                <a16:creationId xmlns:a16="http://schemas.microsoft.com/office/drawing/2014/main" id="{056AA7A7-C15E-4887-AF4F-07407DD8D8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5354" y="743326"/>
            <a:ext cx="9058031" cy="4317817"/>
          </a:xfrm>
          <a:prstGeom prst="rect">
            <a:avLst/>
          </a:prstGeom>
        </p:spPr>
      </p:pic>
      <p:pic>
        <p:nvPicPr>
          <p:cNvPr id="6" name="Paveikslėlis 5">
            <a:extLst>
              <a:ext uri="{FF2B5EF4-FFF2-40B4-BE49-F238E27FC236}">
                <a16:creationId xmlns:a16="http://schemas.microsoft.com/office/drawing/2014/main" id="{3D05AC47-5452-4E14-A9C9-636A41F907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0090" y="5148288"/>
            <a:ext cx="4274279" cy="170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4636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42C1C7B0-0CE3-FDD5-B782-0BACF8BE0DBE}"/>
              </a:ext>
            </a:extLst>
          </p:cNvPr>
          <p:cNvSpPr txBox="1">
            <a:spLocks/>
          </p:cNvSpPr>
          <p:nvPr/>
        </p:nvSpPr>
        <p:spPr>
          <a:xfrm>
            <a:off x="6598763" y="5882327"/>
            <a:ext cx="5191713" cy="730473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lt-LT" sz="1800" b="0" i="1" dirty="0"/>
              <a:t>ramunas.liuokaitis@inzinerijoslicejus.ktu.edu</a:t>
            </a:r>
            <a:endParaRPr lang="lt-LT" sz="1800" b="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030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93486" y="2293774"/>
            <a:ext cx="1079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2022.2</a:t>
            </a:r>
          </a:p>
        </p:txBody>
      </p:sp>
      <p:pic>
        <p:nvPicPr>
          <p:cNvPr id="4" name="Paveikslėlis 3">
            <a:extLst>
              <a:ext uri="{FF2B5EF4-FFF2-40B4-BE49-F238E27FC236}">
                <a16:creationId xmlns:a16="http://schemas.microsoft.com/office/drawing/2014/main" id="{8197D58D-BEE4-4DB7-BCFA-696580562D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4996" y="1009313"/>
            <a:ext cx="10256835" cy="4285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106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93486" y="2293774"/>
            <a:ext cx="1079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2022.2</a:t>
            </a:r>
          </a:p>
        </p:txBody>
      </p:sp>
      <p:pic>
        <p:nvPicPr>
          <p:cNvPr id="5" name="Paveikslėlis 4">
            <a:extLst>
              <a:ext uri="{FF2B5EF4-FFF2-40B4-BE49-F238E27FC236}">
                <a16:creationId xmlns:a16="http://schemas.microsoft.com/office/drawing/2014/main" id="{2AB0C012-C107-4D04-9538-F6125C137C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2937" y="945583"/>
            <a:ext cx="8412480" cy="208765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aveikslėlis 5">
            <a:extLst>
              <a:ext uri="{FF2B5EF4-FFF2-40B4-BE49-F238E27FC236}">
                <a16:creationId xmlns:a16="http://schemas.microsoft.com/office/drawing/2014/main" id="{8CEFB5D7-5DB6-45A4-87A5-3404DA324B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2937" y="3429000"/>
            <a:ext cx="1904428" cy="293024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344442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93486" y="2293774"/>
            <a:ext cx="1079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2022.2</a:t>
            </a:r>
          </a:p>
        </p:txBody>
      </p:sp>
      <p:pic>
        <p:nvPicPr>
          <p:cNvPr id="3" name="Paveikslėlis 2">
            <a:extLst>
              <a:ext uri="{FF2B5EF4-FFF2-40B4-BE49-F238E27FC236}">
                <a16:creationId xmlns:a16="http://schemas.microsoft.com/office/drawing/2014/main" id="{38121BBA-1F74-4971-A1D0-AC31C7D4BC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1454" y="807581"/>
            <a:ext cx="8164064" cy="588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8950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93486" y="2293774"/>
            <a:ext cx="1079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2022.2</a:t>
            </a:r>
          </a:p>
        </p:txBody>
      </p:sp>
      <p:pic>
        <p:nvPicPr>
          <p:cNvPr id="5" name="Paveikslėlis 4">
            <a:extLst>
              <a:ext uri="{FF2B5EF4-FFF2-40B4-BE49-F238E27FC236}">
                <a16:creationId xmlns:a16="http://schemas.microsoft.com/office/drawing/2014/main" id="{371453BB-C233-4898-A681-A6CEB9A91F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3689" y="745802"/>
            <a:ext cx="8202170" cy="5906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9540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93486" y="2293774"/>
            <a:ext cx="1079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2022.2</a:t>
            </a:r>
          </a:p>
        </p:txBody>
      </p:sp>
      <p:pic>
        <p:nvPicPr>
          <p:cNvPr id="3" name="Paveikslėlis 2">
            <a:extLst>
              <a:ext uri="{FF2B5EF4-FFF2-40B4-BE49-F238E27FC236}">
                <a16:creationId xmlns:a16="http://schemas.microsoft.com/office/drawing/2014/main" id="{09EFAC74-C3A7-44D8-89B5-8F4F60149B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5461" y="727567"/>
            <a:ext cx="8221222" cy="5925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5968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17" name="Picture 2" descr="Clipboard with check marks - Free education icons">
            <a:extLst>
              <a:ext uri="{FF2B5EF4-FFF2-40B4-BE49-F238E27FC236}">
                <a16:creationId xmlns:a16="http://schemas.microsoft.com/office/drawing/2014/main" id="{3CBDE552-CC89-46FF-A4A7-556EE43D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59DB8B-3709-4C8B-BB31-D0D87F40151C}"/>
              </a:ext>
            </a:extLst>
          </p:cNvPr>
          <p:cNvSpPr txBox="1"/>
          <p:nvPr/>
        </p:nvSpPr>
        <p:spPr>
          <a:xfrm>
            <a:off x="93486" y="2293774"/>
            <a:ext cx="1079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2022.2</a:t>
            </a:r>
          </a:p>
        </p:txBody>
      </p:sp>
      <p:pic>
        <p:nvPicPr>
          <p:cNvPr id="4" name="Paveikslėlis 3">
            <a:extLst>
              <a:ext uri="{FF2B5EF4-FFF2-40B4-BE49-F238E27FC236}">
                <a16:creationId xmlns:a16="http://schemas.microsoft.com/office/drawing/2014/main" id="{780CA00D-EF0C-4D37-AD74-F36ABD4C04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5931" y="741093"/>
            <a:ext cx="8240275" cy="5953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7851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_KTU_micromodules_2023">
  <a:themeElements>
    <a:clrScheme name="KTU micromodules">
      <a:dk1>
        <a:sysClr val="windowText" lastClr="000000"/>
      </a:dk1>
      <a:lt1>
        <a:srgbClr val="FFFFFF"/>
      </a:lt1>
      <a:dk2>
        <a:srgbClr val="FFFF00"/>
      </a:dk2>
      <a:lt2>
        <a:srgbClr val="5A5A5A"/>
      </a:lt2>
      <a:accent1>
        <a:srgbClr val="7C1D92"/>
      </a:accent1>
      <a:accent2>
        <a:srgbClr val="ED3E3C"/>
      </a:accent2>
      <a:accent3>
        <a:srgbClr val="26B2A7"/>
      </a:accent3>
      <a:accent4>
        <a:srgbClr val="FC9C25"/>
      </a:accent4>
      <a:accent5>
        <a:srgbClr val="3E87D8"/>
      </a:accent5>
      <a:accent6>
        <a:srgbClr val="03FFF2"/>
      </a:accent6>
      <a:hlink>
        <a:srgbClr val="3E87D8"/>
      </a:hlink>
      <a:folHlink>
        <a:srgbClr val="A1DCD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KTU-sablonas-paskaitoms-2023" id="{90298B34-4E73-5A43-963E-5262AABCEBCE}" vid="{F8725CD3-F9E3-CD44-BA86-41E97A7347F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14666</TotalTime>
  <Words>240</Words>
  <Application>Microsoft Office PowerPoint</Application>
  <PresentationFormat>Plačiaekranė</PresentationFormat>
  <Paragraphs>63</Paragraphs>
  <Slides>31</Slides>
  <Notes>0</Notes>
  <HiddenSlides>0</HiddenSlides>
  <MMClips>0</MMClips>
  <ScaleCrop>false</ScaleCrop>
  <HeadingPairs>
    <vt:vector size="8" baseType="variant">
      <vt:variant>
        <vt:lpstr>Naudojami šriftai</vt:lpstr>
      </vt:variant>
      <vt:variant>
        <vt:i4>3</vt:i4>
      </vt:variant>
      <vt:variant>
        <vt:lpstr>Tema</vt:lpstr>
      </vt:variant>
      <vt:variant>
        <vt:i4>1</vt:i4>
      </vt:variant>
      <vt:variant>
        <vt:lpstr>Įdėtosios OLE paslaugos</vt:lpstr>
      </vt:variant>
      <vt:variant>
        <vt:i4>1</vt:i4>
      </vt:variant>
      <vt:variant>
        <vt:lpstr>Skaidrių pavadinimai</vt:lpstr>
      </vt:variant>
      <vt:variant>
        <vt:i4>31</vt:i4>
      </vt:variant>
    </vt:vector>
  </HeadingPairs>
  <TitlesOfParts>
    <vt:vector size="36" baseType="lpstr">
      <vt:lpstr>Aptos</vt:lpstr>
      <vt:lpstr>Arial</vt:lpstr>
      <vt:lpstr>Calibri</vt:lpstr>
      <vt:lpstr>Template_KTU_micromodules_2023</vt:lpstr>
      <vt:lpstr>Image</vt:lpstr>
      <vt:lpstr>Informatikos valstybinio brandos egzamino konsultacija</vt:lpstr>
      <vt:lpstr>Dvigubi pasikartojimai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Duomenų saugojimo būdas = sprendimas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Kelių parametrų tikrinimas</vt:lpstr>
      <vt:lpstr>„PowerPoint“ pateiktis</vt:lpstr>
      <vt:lpstr>„PowerPoint“ pateiktis</vt:lpstr>
      <vt:lpstr>„PowerPoint“ pateiktis</vt:lpstr>
      <vt:lpstr>„PowerPoint“ pateiktis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EVELINA GARLIAUSKIENĖ</dc:creator>
  <cp:lastModifiedBy>Ramas</cp:lastModifiedBy>
  <cp:revision>146</cp:revision>
  <dcterms:created xsi:type="dcterms:W3CDTF">2023-05-28T21:09:02Z</dcterms:created>
  <dcterms:modified xsi:type="dcterms:W3CDTF">2025-05-29T08:33:56Z</dcterms:modified>
</cp:coreProperties>
</file>